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AV" ContentType="audio/x-wav"/>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media/audio1.wav" ContentType="audio/wav"/>
  <Override PartName="/ppt/media/audio2.wav" ContentType="audio/wav"/>
  <Override PartName="/ppt/media/audio3.wav" ContentType="audio/wav"/>
  <Override PartName="/ppt/media/audio4.wav" ContentType="audio/wav"/>
  <Override PartName="/ppt/media/audio5.wav" ContentType="audio/wav"/>
  <Override PartName="/ppt/media/audio6.wav" ContentType="audio/wav"/>
  <Override PartName="/ppt/media/audio7.wav" ContentType="audio/wav"/>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7" r:id="rId2"/>
  </p:sldMasterIdLst>
  <p:notesMasterIdLst>
    <p:notesMasterId r:id="rId9"/>
  </p:notesMasterIdLst>
  <p:handoutMasterIdLst>
    <p:handoutMasterId r:id="rId10"/>
  </p:handoutMasterIdLst>
  <p:sldIdLst>
    <p:sldId id="655" r:id="rId3"/>
    <p:sldId id="257" r:id="rId4"/>
    <p:sldId id="258" r:id="rId5"/>
    <p:sldId id="388" r:id="rId6"/>
    <p:sldId id="654" r:id="rId7"/>
    <p:sldId id="649" r:id="rId8"/>
  </p:sldIdLst>
  <p:sldSz cx="9144000" cy="6858000" type="screen4x3"/>
  <p:notesSz cx="6950075" cy="9236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49FDA"/>
    <a:srgbClr val="887E72"/>
    <a:srgbClr val="EC7E22"/>
    <a:srgbClr val="B4ADA5"/>
    <a:srgbClr val="660066"/>
    <a:srgbClr val="CC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027" autoAdjust="0"/>
    <p:restoredTop sz="92635" autoAdjust="0"/>
  </p:normalViewPr>
  <p:slideViewPr>
    <p:cSldViewPr showGuides="1">
      <p:cViewPr varScale="1">
        <p:scale>
          <a:sx n="67" d="100"/>
          <a:sy n="67" d="100"/>
        </p:scale>
        <p:origin x="54" y="66"/>
      </p:cViewPr>
      <p:guideLst>
        <p:guide orient="horz" pos="2160"/>
        <p:guide pos="2880"/>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 d="1"/>
        <a:sy n="1" d="1"/>
      </p:scale>
      <p:origin x="0" y="-30282"/>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theme" Target="theme/theme1.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viewProps" Target="viewProps.xml"/><Relationship Id="rId2" Type="http://schemas.openxmlformats.org/officeDocument/2006/relationships/slideMaster" Target="slideMasters/slideMaster2.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presProps" Target="presProps.xml"/><Relationship Id="rId5" Type="http://schemas.openxmlformats.org/officeDocument/2006/relationships/slide" Target="slides/slide3.xml"/><Relationship Id="rId10" Type="http://schemas.openxmlformats.org/officeDocument/2006/relationships/handoutMaster" Target="handoutMasters/handoutMaster1.xml"/><Relationship Id="rId4" Type="http://schemas.openxmlformats.org/officeDocument/2006/relationships/slide" Target="slides/slide2.xml"/><Relationship Id="rId9" Type="http://schemas.openxmlformats.org/officeDocument/2006/relationships/notesMaster" Target="notesMasters/notesMaster1.xml"/><Relationship Id="rId14"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2"/>
            <a:ext cx="3012329" cy="463696"/>
          </a:xfrm>
          <a:prstGeom prst="rect">
            <a:avLst/>
          </a:prstGeom>
        </p:spPr>
        <p:txBody>
          <a:bodyPr vert="horz" lIns="90763" tIns="45382" rIns="90763" bIns="45382" rtlCol="0"/>
          <a:lstStyle>
            <a:lvl1pPr algn="l">
              <a:defRPr sz="1200"/>
            </a:lvl1pPr>
          </a:lstStyle>
          <a:p>
            <a:endParaRPr lang="en-US"/>
          </a:p>
        </p:txBody>
      </p:sp>
      <p:sp>
        <p:nvSpPr>
          <p:cNvPr id="3" name="Date Placeholder 2"/>
          <p:cNvSpPr>
            <a:spLocks noGrp="1"/>
          </p:cNvSpPr>
          <p:nvPr>
            <p:ph type="dt" sz="quarter" idx="1"/>
          </p:nvPr>
        </p:nvSpPr>
        <p:spPr>
          <a:xfrm>
            <a:off x="3936173" y="2"/>
            <a:ext cx="3012329" cy="463696"/>
          </a:xfrm>
          <a:prstGeom prst="rect">
            <a:avLst/>
          </a:prstGeom>
        </p:spPr>
        <p:txBody>
          <a:bodyPr vert="horz" lIns="90763" tIns="45382" rIns="90763" bIns="45382" rtlCol="0"/>
          <a:lstStyle>
            <a:lvl1pPr algn="r">
              <a:defRPr sz="1200"/>
            </a:lvl1pPr>
          </a:lstStyle>
          <a:p>
            <a:fld id="{F3427D5D-77DC-43A3-9FE7-B82E835D8F86}" type="datetimeFigureOut">
              <a:rPr lang="en-US" smtClean="0"/>
              <a:t>10/27/2018</a:t>
            </a:fld>
            <a:endParaRPr lang="en-US"/>
          </a:p>
        </p:txBody>
      </p:sp>
      <p:sp>
        <p:nvSpPr>
          <p:cNvPr id="4" name="Footer Placeholder 3"/>
          <p:cNvSpPr>
            <a:spLocks noGrp="1"/>
          </p:cNvSpPr>
          <p:nvPr>
            <p:ph type="ftr" sz="quarter" idx="2"/>
          </p:nvPr>
        </p:nvSpPr>
        <p:spPr>
          <a:xfrm>
            <a:off x="1" y="8772380"/>
            <a:ext cx="3012329" cy="463696"/>
          </a:xfrm>
          <a:prstGeom prst="rect">
            <a:avLst/>
          </a:prstGeom>
        </p:spPr>
        <p:txBody>
          <a:bodyPr vert="horz" lIns="90763" tIns="45382" rIns="90763" bIns="45382" rtlCol="0" anchor="b"/>
          <a:lstStyle>
            <a:lvl1pPr algn="l">
              <a:defRPr sz="1200"/>
            </a:lvl1pPr>
          </a:lstStyle>
          <a:p>
            <a:endParaRPr lang="en-US"/>
          </a:p>
        </p:txBody>
      </p:sp>
      <p:sp>
        <p:nvSpPr>
          <p:cNvPr id="5" name="Slide Number Placeholder 4"/>
          <p:cNvSpPr>
            <a:spLocks noGrp="1"/>
          </p:cNvSpPr>
          <p:nvPr>
            <p:ph type="sldNum" sz="quarter" idx="3"/>
          </p:nvPr>
        </p:nvSpPr>
        <p:spPr>
          <a:xfrm>
            <a:off x="3936173" y="8772380"/>
            <a:ext cx="3012329" cy="463696"/>
          </a:xfrm>
          <a:prstGeom prst="rect">
            <a:avLst/>
          </a:prstGeom>
        </p:spPr>
        <p:txBody>
          <a:bodyPr vert="horz" lIns="90763" tIns="45382" rIns="90763" bIns="45382" rtlCol="0" anchor="b"/>
          <a:lstStyle>
            <a:lvl1pPr algn="r">
              <a:defRPr sz="1200"/>
            </a:lvl1pPr>
          </a:lstStyle>
          <a:p>
            <a:fld id="{FFE843F4-5C92-42A1-B46C-31DC27404937}" type="slidenum">
              <a:rPr lang="en-US" smtClean="0"/>
              <a:t>‹#›</a:t>
            </a:fld>
            <a:endParaRPr lang="en-US"/>
          </a:p>
        </p:txBody>
      </p:sp>
    </p:spTree>
    <p:extLst>
      <p:ext uri="{BB962C8B-B14F-4D97-AF65-F5344CB8AC3E}">
        <p14:creationId xmlns:p14="http://schemas.microsoft.com/office/powerpoint/2010/main" val="365557875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3"/>
            <a:ext cx="3011699" cy="463407"/>
          </a:xfrm>
          <a:prstGeom prst="rect">
            <a:avLst/>
          </a:prstGeom>
        </p:spPr>
        <p:txBody>
          <a:bodyPr vert="horz" lIns="92475" tIns="46237" rIns="92475" bIns="46237" rtlCol="0"/>
          <a:lstStyle>
            <a:lvl1pPr algn="l">
              <a:defRPr sz="1200"/>
            </a:lvl1pPr>
          </a:lstStyle>
          <a:p>
            <a:endParaRPr lang="en-US" dirty="0"/>
          </a:p>
        </p:txBody>
      </p:sp>
      <p:sp>
        <p:nvSpPr>
          <p:cNvPr id="3" name="Date Placeholder 2"/>
          <p:cNvSpPr>
            <a:spLocks noGrp="1"/>
          </p:cNvSpPr>
          <p:nvPr>
            <p:ph type="dt" idx="1"/>
          </p:nvPr>
        </p:nvSpPr>
        <p:spPr>
          <a:xfrm>
            <a:off x="3936768" y="3"/>
            <a:ext cx="3011699" cy="463407"/>
          </a:xfrm>
          <a:prstGeom prst="rect">
            <a:avLst/>
          </a:prstGeom>
        </p:spPr>
        <p:txBody>
          <a:bodyPr vert="horz" lIns="92475" tIns="46237" rIns="92475" bIns="46237" rtlCol="0"/>
          <a:lstStyle>
            <a:lvl1pPr algn="r">
              <a:defRPr sz="1200"/>
            </a:lvl1pPr>
          </a:lstStyle>
          <a:p>
            <a:fld id="{CBAA76D4-5740-48F6-BEFB-97AE010AF08B}" type="datetimeFigureOut">
              <a:rPr lang="en-US" smtClean="0"/>
              <a:t>10/27/2018</a:t>
            </a:fld>
            <a:endParaRPr lang="en-US" dirty="0"/>
          </a:p>
        </p:txBody>
      </p:sp>
      <p:sp>
        <p:nvSpPr>
          <p:cNvPr id="4" name="Slide Image Placeholder 3"/>
          <p:cNvSpPr>
            <a:spLocks noGrp="1" noRot="1" noChangeAspect="1"/>
          </p:cNvSpPr>
          <p:nvPr>
            <p:ph type="sldImg" idx="2"/>
          </p:nvPr>
        </p:nvSpPr>
        <p:spPr>
          <a:xfrm>
            <a:off x="1398588" y="1154113"/>
            <a:ext cx="4152900" cy="3116262"/>
          </a:xfrm>
          <a:prstGeom prst="rect">
            <a:avLst/>
          </a:prstGeom>
          <a:noFill/>
          <a:ln w="12700">
            <a:solidFill>
              <a:prstClr val="black"/>
            </a:solidFill>
          </a:ln>
        </p:spPr>
        <p:txBody>
          <a:bodyPr vert="horz" lIns="92475" tIns="46237" rIns="92475" bIns="46237" rtlCol="0" anchor="ctr"/>
          <a:lstStyle/>
          <a:p>
            <a:endParaRPr lang="en-US" dirty="0"/>
          </a:p>
        </p:txBody>
      </p:sp>
      <p:sp>
        <p:nvSpPr>
          <p:cNvPr id="5" name="Notes Placeholder 4"/>
          <p:cNvSpPr>
            <a:spLocks noGrp="1"/>
          </p:cNvSpPr>
          <p:nvPr>
            <p:ph type="body" sz="quarter" idx="3"/>
          </p:nvPr>
        </p:nvSpPr>
        <p:spPr>
          <a:xfrm>
            <a:off x="695008" y="4444862"/>
            <a:ext cx="5560060" cy="3636704"/>
          </a:xfrm>
          <a:prstGeom prst="rect">
            <a:avLst/>
          </a:prstGeom>
        </p:spPr>
        <p:txBody>
          <a:bodyPr vert="horz" lIns="92475" tIns="46237" rIns="92475" bIns="46237"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772672"/>
            <a:ext cx="3011699" cy="463405"/>
          </a:xfrm>
          <a:prstGeom prst="rect">
            <a:avLst/>
          </a:prstGeom>
        </p:spPr>
        <p:txBody>
          <a:bodyPr vert="horz" lIns="92475" tIns="46237" rIns="92475" bIns="46237"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36768" y="8772672"/>
            <a:ext cx="3011699" cy="463405"/>
          </a:xfrm>
          <a:prstGeom prst="rect">
            <a:avLst/>
          </a:prstGeom>
        </p:spPr>
        <p:txBody>
          <a:bodyPr vert="horz" lIns="92475" tIns="46237" rIns="92475" bIns="46237" rtlCol="0" anchor="b"/>
          <a:lstStyle>
            <a:lvl1pPr algn="r">
              <a:defRPr sz="1200"/>
            </a:lvl1pPr>
          </a:lstStyle>
          <a:p>
            <a:fld id="{73D8BDB7-2521-415E-B2C9-EAE5AB15C2FD}" type="slidenum">
              <a:rPr lang="en-US" smtClean="0"/>
              <a:t>‹#›</a:t>
            </a:fld>
            <a:endParaRPr lang="en-US" dirty="0"/>
          </a:p>
        </p:txBody>
      </p:sp>
    </p:spTree>
    <p:extLst>
      <p:ext uri="{BB962C8B-B14F-4D97-AF65-F5344CB8AC3E}">
        <p14:creationId xmlns:p14="http://schemas.microsoft.com/office/powerpoint/2010/main" val="3441891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Rot="1" noChangeAspect="1" noChangeArrowheads="1" noTextEdit="1"/>
          </p:cNvSpPr>
          <p:nvPr>
            <p:ph type="sldImg"/>
          </p:nvPr>
        </p:nvSpPr>
        <p:spPr bwMode="auto">
          <a:xfrm>
            <a:off x="-457200" y="911225"/>
            <a:ext cx="6075363" cy="4557713"/>
          </a:xfrm>
          <a:prstGeom prst="rect">
            <a:avLst/>
          </a:prstGeom>
          <a:solidFill>
            <a:srgbClr val="FFFFFF"/>
          </a:solidFill>
          <a:ln>
            <a:solidFill>
              <a:srgbClr val="000000"/>
            </a:solidFill>
            <a:miter lim="800000"/>
            <a:headEnd/>
            <a:tailEnd/>
          </a:ln>
        </p:spPr>
      </p:sp>
      <p:sp>
        <p:nvSpPr>
          <p:cNvPr id="5123" name="Rectangle 3"/>
          <p:cNvSpPr>
            <a:spLocks noGrp="1" noChangeArrowheads="1"/>
          </p:cNvSpPr>
          <p:nvPr>
            <p:ph type="body" idx="1"/>
          </p:nvPr>
        </p:nvSpPr>
        <p:spPr bwMode="auto">
          <a:xfrm>
            <a:off x="516059" y="5772019"/>
            <a:ext cx="4128474" cy="5468229"/>
          </a:xfrm>
          <a:prstGeom prst="rect">
            <a:avLst/>
          </a:prstGeom>
          <a:solidFill>
            <a:srgbClr val="FFFFFF"/>
          </a:solidFill>
          <a:ln>
            <a:solidFill>
              <a:srgbClr val="000000"/>
            </a:solidFill>
            <a:miter lim="800000"/>
            <a:headEnd/>
            <a:tailEnd/>
          </a:ln>
        </p:spPr>
        <p:txBody>
          <a:bodyPr/>
          <a:lstStyle/>
          <a:p>
            <a:pPr marL="228600" indent="-228600"/>
            <a:r>
              <a:rPr lang="en-CA" altLang="en-US" sz="1600" b="1" dirty="0"/>
              <a:t>Family Feud Template</a:t>
            </a:r>
          </a:p>
          <a:p>
            <a:pPr marL="228600" indent="-228600"/>
            <a:r>
              <a:rPr lang="en-CA" altLang="en-US" sz="1600" dirty="0"/>
              <a:t>Introduction Slide – The Countdown!</a:t>
            </a:r>
          </a:p>
        </p:txBody>
      </p:sp>
    </p:spTree>
    <p:extLst>
      <p:ext uri="{BB962C8B-B14F-4D97-AF65-F5344CB8AC3E}">
        <p14:creationId xmlns:p14="http://schemas.microsoft.com/office/powerpoint/2010/main" val="25417343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2914" name="Rectangle 2"/>
          <p:cNvSpPr>
            <a:spLocks noGrp="1" noRot="1" noChangeAspect="1" noChangeArrowheads="1" noTextEdit="1"/>
          </p:cNvSpPr>
          <p:nvPr>
            <p:ph type="sldImg"/>
          </p:nvPr>
        </p:nvSpPr>
        <p:spPr bwMode="auto">
          <a:xfrm>
            <a:off x="-457200" y="911225"/>
            <a:ext cx="6075363" cy="4557713"/>
          </a:xfrm>
          <a:prstGeom prst="rect">
            <a:avLst/>
          </a:prstGeom>
          <a:no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422915" name="Rectangle 3"/>
          <p:cNvSpPr>
            <a:spLocks noGrp="1" noChangeArrowheads="1"/>
          </p:cNvSpPr>
          <p:nvPr>
            <p:ph type="body" idx="1"/>
          </p:nvPr>
        </p:nvSpPr>
        <p:spPr bwMode="auto">
          <a:xfrm>
            <a:off x="516059" y="5772019"/>
            <a:ext cx="4128474" cy="5468229"/>
          </a:xfrm>
          <a:prstGeom prst="rect">
            <a:avLst/>
          </a:prstGeo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228600" indent="-228600"/>
            <a:r>
              <a:rPr lang="en-CA" altLang="en-US" sz="1600" b="1" dirty="0"/>
              <a:t>Family Feud Template</a:t>
            </a:r>
          </a:p>
          <a:p>
            <a:r>
              <a:rPr lang="en-CA" altLang="en-US" sz="1600" dirty="0"/>
              <a:t>Introduction Slide – Family Feud!</a:t>
            </a:r>
            <a:endParaRPr lang="en-US" altLang="en-US" dirty="0"/>
          </a:p>
        </p:txBody>
      </p:sp>
    </p:spTree>
    <p:extLst>
      <p:ext uri="{BB962C8B-B14F-4D97-AF65-F5344CB8AC3E}">
        <p14:creationId xmlns:p14="http://schemas.microsoft.com/office/powerpoint/2010/main" val="18195622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9298" name="Rectangle 2"/>
          <p:cNvSpPr>
            <a:spLocks noGrp="1" noRot="1" noChangeAspect="1" noChangeArrowheads="1" noTextEdit="1"/>
          </p:cNvSpPr>
          <p:nvPr>
            <p:ph type="sldImg"/>
          </p:nvPr>
        </p:nvSpPr>
        <p:spPr bwMode="auto">
          <a:xfrm>
            <a:off x="-457200" y="911225"/>
            <a:ext cx="6075363" cy="4557713"/>
          </a:xfrm>
          <a:prstGeom prst="rect">
            <a:avLst/>
          </a:prstGeom>
          <a:solidFill>
            <a:srgbClr val="FFFFFF"/>
          </a:solidFill>
          <a:ln>
            <a:solidFill>
              <a:srgbClr val="000000"/>
            </a:solidFill>
            <a:miter lim="800000"/>
            <a:headEnd/>
            <a:tailEnd/>
          </a:ln>
        </p:spPr>
      </p:sp>
      <p:sp>
        <p:nvSpPr>
          <p:cNvPr id="439299" name="Rectangle 3"/>
          <p:cNvSpPr>
            <a:spLocks noGrp="1" noChangeArrowheads="1"/>
          </p:cNvSpPr>
          <p:nvPr>
            <p:ph type="body" idx="1"/>
          </p:nvPr>
        </p:nvSpPr>
        <p:spPr bwMode="auto">
          <a:xfrm>
            <a:off x="516059" y="5772019"/>
            <a:ext cx="4128474" cy="5468229"/>
          </a:xfrm>
          <a:prstGeom prst="rect">
            <a:avLst/>
          </a:prstGeom>
          <a:solidFill>
            <a:srgbClr val="FFFFFF"/>
          </a:solidFill>
          <a:ln>
            <a:solidFill>
              <a:srgbClr val="000000"/>
            </a:solidFill>
            <a:miter lim="800000"/>
            <a:headEnd/>
            <a:tailEnd/>
          </a:ln>
        </p:spPr>
        <p:txBody>
          <a:bodyPr/>
          <a:lstStyle/>
          <a:p>
            <a:pPr marL="228600" indent="-228600"/>
            <a:r>
              <a:rPr lang="en-CA" altLang="en-US" sz="1200" b="1" dirty="0"/>
              <a:t>Family Feud Template</a:t>
            </a:r>
          </a:p>
          <a:p>
            <a:r>
              <a:rPr lang="en-US" altLang="en-US" dirty="0"/>
              <a:t>8 Panel Slide</a:t>
            </a:r>
          </a:p>
          <a:p>
            <a:endParaRPr lang="en-US" altLang="en-US" dirty="0"/>
          </a:p>
          <a:p>
            <a:r>
              <a:rPr lang="en-US" altLang="en-US" dirty="0"/>
              <a:t>Answers:</a:t>
            </a:r>
          </a:p>
          <a:p>
            <a:pPr lvl="0"/>
            <a:r>
              <a:rPr lang="en-US" sz="1200" kern="1200" dirty="0">
                <a:solidFill>
                  <a:schemeClr val="tx1"/>
                </a:solidFill>
                <a:effectLst/>
                <a:latin typeface="+mn-lt"/>
                <a:ea typeface="+mn-ea"/>
                <a:cs typeface="+mn-cs"/>
              </a:rPr>
              <a:t>1-Destination</a:t>
            </a:r>
          </a:p>
          <a:p>
            <a:pPr lvl="0"/>
            <a:r>
              <a:rPr lang="en-US" sz="1200" kern="1200" dirty="0">
                <a:solidFill>
                  <a:schemeClr val="tx1"/>
                </a:solidFill>
                <a:effectLst/>
                <a:latin typeface="+mn-lt"/>
                <a:ea typeface="+mn-ea"/>
                <a:cs typeface="+mn-cs"/>
              </a:rPr>
              <a:t>2-Length of program</a:t>
            </a:r>
            <a:endParaRPr lang="en-US" sz="14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3-Seasonality </a:t>
            </a:r>
            <a:endParaRPr lang="en-US" sz="14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4-Planning lead time</a:t>
            </a:r>
            <a:endParaRPr lang="en-US" sz="14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5-Accommodations </a:t>
            </a:r>
            <a:endParaRPr lang="en-US" sz="14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6-Chaperone Ratio</a:t>
            </a:r>
            <a:endParaRPr lang="en-US" sz="14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7-Group Size </a:t>
            </a:r>
            <a:endParaRPr lang="en-US" sz="14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8-Content - Admission costs and inclusions/meals</a:t>
            </a:r>
            <a:endParaRPr lang="en-US" sz="140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14433405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9298" name="Rectangle 2"/>
          <p:cNvSpPr>
            <a:spLocks noGrp="1" noRot="1" noChangeAspect="1" noChangeArrowheads="1" noTextEdit="1"/>
          </p:cNvSpPr>
          <p:nvPr>
            <p:ph type="sldImg"/>
          </p:nvPr>
        </p:nvSpPr>
        <p:spPr bwMode="auto">
          <a:xfrm>
            <a:off x="-457200" y="911225"/>
            <a:ext cx="6075363" cy="4557713"/>
          </a:xfrm>
          <a:prstGeom prst="rect">
            <a:avLst/>
          </a:prstGeom>
          <a:solidFill>
            <a:srgbClr val="FFFFFF"/>
          </a:solidFill>
          <a:ln>
            <a:solidFill>
              <a:srgbClr val="000000"/>
            </a:solidFill>
            <a:miter lim="800000"/>
            <a:headEnd/>
            <a:tailEnd/>
          </a:ln>
        </p:spPr>
      </p:sp>
      <p:sp>
        <p:nvSpPr>
          <p:cNvPr id="439299" name="Rectangle 3"/>
          <p:cNvSpPr>
            <a:spLocks noGrp="1" noChangeArrowheads="1"/>
          </p:cNvSpPr>
          <p:nvPr>
            <p:ph type="body" idx="1"/>
          </p:nvPr>
        </p:nvSpPr>
        <p:spPr bwMode="auto">
          <a:xfrm>
            <a:off x="516059" y="5772019"/>
            <a:ext cx="4128474" cy="5468229"/>
          </a:xfrm>
          <a:prstGeom prst="rect">
            <a:avLst/>
          </a:prstGeom>
          <a:solidFill>
            <a:srgbClr val="FFFFFF"/>
          </a:solidFill>
          <a:ln>
            <a:solidFill>
              <a:srgbClr val="000000"/>
            </a:solidFill>
            <a:miter lim="800000"/>
            <a:headEnd/>
            <a:tailEnd/>
          </a:ln>
        </p:spPr>
        <p:txBody>
          <a:bodyPr/>
          <a:lstStyle/>
          <a:p>
            <a:pPr marL="228600" indent="-228600"/>
            <a:r>
              <a:rPr lang="en-CA" altLang="en-US" sz="1200" b="1" dirty="0"/>
              <a:t>Family Feud Template</a:t>
            </a:r>
          </a:p>
          <a:p>
            <a:r>
              <a:rPr lang="en-US" altLang="en-US" dirty="0"/>
              <a:t>8 Panel Slide</a:t>
            </a:r>
          </a:p>
          <a:p>
            <a:endParaRPr lang="en-US" altLang="en-US" dirty="0"/>
          </a:p>
          <a:p>
            <a:r>
              <a:rPr lang="en-US" altLang="en-US" dirty="0"/>
              <a:t>Answers:</a:t>
            </a:r>
          </a:p>
          <a:p>
            <a:pPr lvl="0"/>
            <a:r>
              <a:rPr lang="en-US" sz="1200" kern="1200" dirty="0">
                <a:solidFill>
                  <a:schemeClr val="tx1"/>
                </a:solidFill>
                <a:effectLst/>
                <a:latin typeface="+mn-lt"/>
                <a:ea typeface="+mn-ea"/>
                <a:cs typeface="+mn-cs"/>
              </a:rPr>
              <a:t>1- Historically Safe Country</a:t>
            </a:r>
          </a:p>
          <a:p>
            <a:pPr lvl="0"/>
            <a:r>
              <a:rPr lang="en-US" sz="1200" kern="1200" dirty="0">
                <a:solidFill>
                  <a:schemeClr val="tx1"/>
                </a:solidFill>
                <a:effectLst/>
                <a:latin typeface="+mn-lt"/>
                <a:ea typeface="+mn-ea"/>
                <a:cs typeface="+mn-cs"/>
              </a:rPr>
              <a:t>2-24/7 Local Escort </a:t>
            </a:r>
          </a:p>
          <a:p>
            <a:pPr lvl="0"/>
            <a:r>
              <a:rPr lang="en-US" sz="1200" kern="1200" dirty="0">
                <a:solidFill>
                  <a:schemeClr val="tx1"/>
                </a:solidFill>
                <a:effectLst/>
                <a:latin typeface="+mn-lt"/>
                <a:ea typeface="+mn-ea"/>
                <a:cs typeface="+mn-cs"/>
              </a:rPr>
              <a:t>3-Hotels in safe locations</a:t>
            </a:r>
          </a:p>
          <a:p>
            <a:pPr lvl="0"/>
            <a:r>
              <a:rPr lang="en-US" sz="1200" kern="1200" dirty="0">
                <a:solidFill>
                  <a:schemeClr val="tx1"/>
                </a:solidFill>
                <a:effectLst/>
                <a:latin typeface="+mn-lt"/>
                <a:ea typeface="+mn-ea"/>
                <a:cs typeface="+mn-cs"/>
              </a:rPr>
              <a:t>4-Emergency Call Center</a:t>
            </a:r>
          </a:p>
          <a:p>
            <a:pPr lvl="0"/>
            <a:r>
              <a:rPr lang="en-US" sz="1200" kern="1200" dirty="0">
                <a:solidFill>
                  <a:schemeClr val="tx1"/>
                </a:solidFill>
                <a:effectLst/>
                <a:latin typeface="+mn-lt"/>
                <a:ea typeface="+mn-ea"/>
                <a:cs typeface="+mn-cs"/>
              </a:rPr>
              <a:t>5-Insurance – Liability/Medical/Cancellation</a:t>
            </a:r>
          </a:p>
          <a:p>
            <a:pPr lvl="0"/>
            <a:r>
              <a:rPr lang="en-US" sz="1200" kern="1200" dirty="0">
                <a:solidFill>
                  <a:schemeClr val="tx1"/>
                </a:solidFill>
                <a:effectLst/>
                <a:latin typeface="+mn-lt"/>
                <a:ea typeface="+mn-ea"/>
                <a:cs typeface="+mn-cs"/>
              </a:rPr>
              <a:t>6-Vendor selection – credentials and relationship</a:t>
            </a:r>
          </a:p>
          <a:p>
            <a:pPr lvl="0"/>
            <a:r>
              <a:rPr lang="en-US" sz="1200" kern="1200" dirty="0">
                <a:solidFill>
                  <a:schemeClr val="tx1"/>
                </a:solidFill>
                <a:effectLst/>
                <a:latin typeface="+mn-lt"/>
                <a:ea typeface="+mn-ea"/>
                <a:cs typeface="+mn-cs"/>
              </a:rPr>
              <a:t>7-Offices on the ground/local staff</a:t>
            </a:r>
          </a:p>
          <a:p>
            <a:pPr lvl="0"/>
            <a:r>
              <a:rPr lang="en-US" sz="1200" kern="1200" dirty="0">
                <a:solidFill>
                  <a:schemeClr val="tx1"/>
                </a:solidFill>
                <a:effectLst/>
                <a:latin typeface="+mn-lt"/>
                <a:ea typeface="+mn-ea"/>
                <a:cs typeface="+mn-cs"/>
              </a:rPr>
              <a:t>8-Student/faculty safety briefings</a:t>
            </a:r>
          </a:p>
          <a:p>
            <a:endParaRPr lang="en-US" altLang="en-US" dirty="0"/>
          </a:p>
        </p:txBody>
      </p:sp>
    </p:spTree>
    <p:extLst>
      <p:ext uri="{BB962C8B-B14F-4D97-AF65-F5344CB8AC3E}">
        <p14:creationId xmlns:p14="http://schemas.microsoft.com/office/powerpoint/2010/main" val="16296449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9298" name="Rectangle 2"/>
          <p:cNvSpPr>
            <a:spLocks noGrp="1" noRot="1" noChangeAspect="1" noChangeArrowheads="1" noTextEdit="1"/>
          </p:cNvSpPr>
          <p:nvPr>
            <p:ph type="sldImg"/>
          </p:nvPr>
        </p:nvSpPr>
        <p:spPr bwMode="auto">
          <a:xfrm>
            <a:off x="-457200" y="911225"/>
            <a:ext cx="6075363" cy="4557713"/>
          </a:xfrm>
          <a:prstGeom prst="rect">
            <a:avLst/>
          </a:prstGeom>
          <a:solidFill>
            <a:srgbClr val="FFFFFF"/>
          </a:solidFill>
          <a:ln>
            <a:solidFill>
              <a:srgbClr val="000000"/>
            </a:solidFill>
            <a:miter lim="800000"/>
            <a:headEnd/>
            <a:tailEnd/>
          </a:ln>
        </p:spPr>
      </p:sp>
      <p:sp>
        <p:nvSpPr>
          <p:cNvPr id="439299" name="Rectangle 3"/>
          <p:cNvSpPr>
            <a:spLocks noGrp="1" noChangeArrowheads="1"/>
          </p:cNvSpPr>
          <p:nvPr>
            <p:ph type="body" idx="1"/>
          </p:nvPr>
        </p:nvSpPr>
        <p:spPr bwMode="auto">
          <a:xfrm>
            <a:off x="516059" y="5772019"/>
            <a:ext cx="4128474" cy="5468229"/>
          </a:xfrm>
          <a:prstGeom prst="rect">
            <a:avLst/>
          </a:prstGeom>
          <a:solidFill>
            <a:srgbClr val="FFFFFF"/>
          </a:solidFill>
          <a:ln>
            <a:solidFill>
              <a:srgbClr val="000000"/>
            </a:solidFill>
            <a:miter lim="800000"/>
            <a:headEnd/>
            <a:tailEnd/>
          </a:ln>
        </p:spPr>
        <p:txBody>
          <a:bodyPr/>
          <a:lstStyle/>
          <a:p>
            <a:pPr marL="228600" indent="-228600"/>
            <a:r>
              <a:rPr lang="en-CA" altLang="en-US" sz="1200" b="1" dirty="0"/>
              <a:t>Family Feud Template</a:t>
            </a:r>
          </a:p>
          <a:p>
            <a:r>
              <a:rPr lang="en-US" altLang="en-US" dirty="0"/>
              <a:t>8 Panel Slide</a:t>
            </a:r>
          </a:p>
          <a:p>
            <a:endParaRPr lang="en-US" altLang="en-US" dirty="0"/>
          </a:p>
          <a:p>
            <a:r>
              <a:rPr lang="en-US" altLang="en-US" dirty="0"/>
              <a:t>Answers:</a:t>
            </a:r>
          </a:p>
          <a:p>
            <a:pPr lvl="0"/>
            <a:r>
              <a:rPr lang="en-US" sz="1200" kern="1200" dirty="0">
                <a:solidFill>
                  <a:schemeClr val="tx1"/>
                </a:solidFill>
                <a:effectLst/>
                <a:latin typeface="+mn-lt"/>
                <a:ea typeface="+mn-ea"/>
                <a:cs typeface="+mn-cs"/>
              </a:rPr>
              <a:t>1- No paperwork/payment handling</a:t>
            </a:r>
          </a:p>
          <a:p>
            <a:pPr lvl="0"/>
            <a:r>
              <a:rPr lang="en-US" sz="1200" kern="1200" dirty="0">
                <a:solidFill>
                  <a:schemeClr val="tx1"/>
                </a:solidFill>
                <a:effectLst/>
                <a:latin typeface="+mn-lt"/>
                <a:ea typeface="+mn-ea"/>
                <a:cs typeface="+mn-cs"/>
              </a:rPr>
              <a:t>2-No price or date changes</a:t>
            </a:r>
          </a:p>
          <a:p>
            <a:pPr lvl="0"/>
            <a:r>
              <a:rPr lang="en-US" sz="1200" kern="1200" dirty="0">
                <a:solidFill>
                  <a:schemeClr val="tx1"/>
                </a:solidFill>
                <a:effectLst/>
                <a:latin typeface="+mn-lt"/>
                <a:ea typeface="+mn-ea"/>
                <a:cs typeface="+mn-cs"/>
              </a:rPr>
              <a:t>3- 24/7 </a:t>
            </a:r>
            <a:r>
              <a:rPr lang="en-US" sz="1200" kern="1200" dirty="0" err="1">
                <a:solidFill>
                  <a:schemeClr val="tx1"/>
                </a:solidFill>
                <a:effectLst/>
                <a:latin typeface="+mn-lt"/>
                <a:ea typeface="+mn-ea"/>
                <a:cs typeface="+mn-cs"/>
              </a:rPr>
              <a:t>Tourguide</a:t>
            </a:r>
            <a:r>
              <a:rPr lang="en-US" sz="1200" kern="1200" dirty="0">
                <a:solidFill>
                  <a:schemeClr val="tx1"/>
                </a:solidFill>
                <a:effectLst/>
                <a:latin typeface="+mn-lt"/>
                <a:ea typeface="+mn-ea"/>
                <a:cs typeface="+mn-cs"/>
              </a:rPr>
              <a:t> </a:t>
            </a:r>
          </a:p>
          <a:p>
            <a:pPr lvl="0"/>
            <a:r>
              <a:rPr lang="en-US" sz="1200" kern="1200" dirty="0">
                <a:solidFill>
                  <a:schemeClr val="tx1"/>
                </a:solidFill>
                <a:effectLst/>
                <a:latin typeface="+mn-lt"/>
                <a:ea typeface="+mn-ea"/>
                <a:cs typeface="+mn-cs"/>
              </a:rPr>
              <a:t>4 - Responsive Service/Personal contact</a:t>
            </a:r>
          </a:p>
          <a:p>
            <a:pPr lvl="0"/>
            <a:r>
              <a:rPr lang="en-US" sz="1200" kern="1200" dirty="0">
                <a:solidFill>
                  <a:schemeClr val="tx1"/>
                </a:solidFill>
                <a:effectLst/>
                <a:latin typeface="+mn-lt"/>
                <a:ea typeface="+mn-ea"/>
                <a:cs typeface="+mn-cs"/>
              </a:rPr>
              <a:t>5- Flexible customization</a:t>
            </a:r>
          </a:p>
          <a:p>
            <a:pPr lvl="0"/>
            <a:r>
              <a:rPr lang="en-US" sz="1200" kern="1200" dirty="0">
                <a:solidFill>
                  <a:schemeClr val="tx1"/>
                </a:solidFill>
                <a:effectLst/>
                <a:latin typeface="+mn-lt"/>
                <a:ea typeface="+mn-ea"/>
                <a:cs typeface="+mn-cs"/>
              </a:rPr>
              <a:t>6 - Recruitment assistance/Parent meeting support</a:t>
            </a:r>
          </a:p>
          <a:p>
            <a:pPr lvl="0"/>
            <a:r>
              <a:rPr lang="en-US" sz="1200" kern="1200" dirty="0">
                <a:solidFill>
                  <a:schemeClr val="tx1"/>
                </a:solidFill>
                <a:effectLst/>
                <a:latin typeface="+mn-lt"/>
                <a:ea typeface="+mn-ea"/>
                <a:cs typeface="+mn-cs"/>
              </a:rPr>
              <a:t>7- Timely info/reputable provider </a:t>
            </a:r>
          </a:p>
          <a:p>
            <a:r>
              <a:rPr lang="en-US" sz="1200" kern="1200" dirty="0">
                <a:solidFill>
                  <a:schemeClr val="tx1"/>
                </a:solidFill>
                <a:effectLst/>
                <a:latin typeface="+mn-lt"/>
                <a:ea typeface="+mn-ea"/>
                <a:cs typeface="+mn-cs"/>
              </a:rPr>
              <a:t>8- Educational Materials/Resources</a:t>
            </a:r>
            <a:endParaRPr lang="en-US" b="0" dirty="0">
              <a:latin typeface="Corpid C1s SCd Light" panose="020B0303040502060204" pitchFamily="34" charset="0"/>
            </a:endParaRPr>
          </a:p>
        </p:txBody>
      </p:sp>
    </p:spTree>
    <p:extLst>
      <p:ext uri="{BB962C8B-B14F-4D97-AF65-F5344CB8AC3E}">
        <p14:creationId xmlns:p14="http://schemas.microsoft.com/office/powerpoint/2010/main" val="26801924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sp>
        <p:nvSpPr>
          <p:cNvPr id="32" name="Rectangle 31"/>
          <p:cNvSpPr/>
          <p:nvPr userDrawn="1"/>
        </p:nvSpPr>
        <p:spPr>
          <a:xfrm>
            <a:off x="-1066800" y="927362"/>
            <a:ext cx="900150" cy="533400"/>
          </a:xfrm>
          <a:prstGeom prst="rect">
            <a:avLst/>
          </a:prstGeom>
          <a:solidFill>
            <a:srgbClr val="26547E"/>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 rIns="18288" rtlCol="0" anchor="ctr"/>
          <a:lstStyle/>
          <a:p>
            <a:pPr algn="ctr" fontAlgn="base">
              <a:spcBef>
                <a:spcPct val="0"/>
              </a:spcBef>
              <a:spcAft>
                <a:spcPct val="0"/>
              </a:spcAft>
            </a:pPr>
            <a:r>
              <a:rPr lang="en-US" sz="1400" b="1" dirty="0">
                <a:solidFill>
                  <a:prstClr val="white"/>
                </a:solidFill>
              </a:rPr>
              <a:t>38/84/126</a:t>
            </a:r>
          </a:p>
        </p:txBody>
      </p:sp>
      <p:sp>
        <p:nvSpPr>
          <p:cNvPr id="33" name="Rectangle 32"/>
          <p:cNvSpPr/>
          <p:nvPr userDrawn="1"/>
        </p:nvSpPr>
        <p:spPr>
          <a:xfrm>
            <a:off x="-1066800" y="1536702"/>
            <a:ext cx="900150" cy="5334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 rIns="18288" rtlCol="0" anchor="ctr"/>
          <a:lstStyle/>
          <a:p>
            <a:pPr algn="ctr" fontAlgn="base">
              <a:spcBef>
                <a:spcPct val="0"/>
              </a:spcBef>
              <a:spcAft>
                <a:spcPct val="0"/>
              </a:spcAft>
            </a:pPr>
            <a:r>
              <a:rPr lang="en-US" sz="1400" b="1" dirty="0">
                <a:solidFill>
                  <a:prstClr val="white"/>
                </a:solidFill>
              </a:rPr>
              <a:t>94/174/175</a:t>
            </a:r>
          </a:p>
        </p:txBody>
      </p:sp>
      <p:sp>
        <p:nvSpPr>
          <p:cNvPr id="34" name="Rectangle 33"/>
          <p:cNvSpPr/>
          <p:nvPr userDrawn="1"/>
        </p:nvSpPr>
        <p:spPr>
          <a:xfrm>
            <a:off x="-1066800" y="2146042"/>
            <a:ext cx="900150" cy="5334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 rIns="18288" rtlCol="0" anchor="ctr"/>
          <a:lstStyle/>
          <a:p>
            <a:pPr algn="ctr" fontAlgn="base">
              <a:spcBef>
                <a:spcPct val="0"/>
              </a:spcBef>
              <a:spcAft>
                <a:spcPct val="0"/>
              </a:spcAft>
            </a:pPr>
            <a:r>
              <a:rPr lang="en-US" sz="1400" b="1" dirty="0">
                <a:solidFill>
                  <a:prstClr val="white"/>
                </a:solidFill>
              </a:rPr>
              <a:t>154/204/104</a:t>
            </a:r>
          </a:p>
        </p:txBody>
      </p:sp>
      <p:sp>
        <p:nvSpPr>
          <p:cNvPr id="35" name="Rectangle 34"/>
          <p:cNvSpPr/>
          <p:nvPr userDrawn="1"/>
        </p:nvSpPr>
        <p:spPr>
          <a:xfrm>
            <a:off x="-1066800" y="2755382"/>
            <a:ext cx="900150" cy="5334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 rIns="18288" rtlCol="0" anchor="ctr"/>
          <a:lstStyle/>
          <a:p>
            <a:pPr algn="ctr" fontAlgn="base">
              <a:spcBef>
                <a:spcPct val="0"/>
              </a:spcBef>
              <a:spcAft>
                <a:spcPct val="0"/>
              </a:spcAft>
            </a:pPr>
            <a:r>
              <a:rPr lang="en-US" sz="1400" b="1" dirty="0">
                <a:solidFill>
                  <a:prstClr val="white"/>
                </a:solidFill>
              </a:rPr>
              <a:t>255/150/79</a:t>
            </a:r>
          </a:p>
        </p:txBody>
      </p:sp>
      <p:sp>
        <p:nvSpPr>
          <p:cNvPr id="36" name="Rectangle 35"/>
          <p:cNvSpPr/>
          <p:nvPr userDrawn="1"/>
        </p:nvSpPr>
        <p:spPr>
          <a:xfrm>
            <a:off x="-1066800" y="3364722"/>
            <a:ext cx="900150" cy="533400"/>
          </a:xfrm>
          <a:prstGeom prst="rect">
            <a:avLst/>
          </a:prstGeom>
          <a:solidFill>
            <a:srgbClr val="AD956B"/>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 rIns="18288" rtlCol="0" anchor="ctr"/>
          <a:lstStyle/>
          <a:p>
            <a:pPr algn="ctr" fontAlgn="base">
              <a:spcBef>
                <a:spcPct val="0"/>
              </a:spcBef>
              <a:spcAft>
                <a:spcPct val="0"/>
              </a:spcAft>
            </a:pPr>
            <a:r>
              <a:rPr lang="en-US" sz="1400" b="1" dirty="0">
                <a:solidFill>
                  <a:prstClr val="white"/>
                </a:solidFill>
              </a:rPr>
              <a:t>173/149/107</a:t>
            </a:r>
          </a:p>
        </p:txBody>
      </p:sp>
      <p:sp>
        <p:nvSpPr>
          <p:cNvPr id="37" name="Rectangle 36"/>
          <p:cNvSpPr/>
          <p:nvPr userDrawn="1"/>
        </p:nvSpPr>
        <p:spPr>
          <a:xfrm>
            <a:off x="-1066800" y="3974060"/>
            <a:ext cx="900150" cy="533400"/>
          </a:xfrm>
          <a:prstGeom prst="rect">
            <a:avLst/>
          </a:prstGeom>
          <a:solidFill>
            <a:srgbClr val="7A003D"/>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 rIns="18288" rtlCol="0" anchor="ctr"/>
          <a:lstStyle/>
          <a:p>
            <a:pPr algn="ctr" fontAlgn="base">
              <a:spcBef>
                <a:spcPct val="0"/>
              </a:spcBef>
              <a:spcAft>
                <a:spcPct val="0"/>
              </a:spcAft>
            </a:pPr>
            <a:r>
              <a:rPr lang="en-US" sz="1400" b="1" dirty="0">
                <a:solidFill>
                  <a:prstClr val="white"/>
                </a:solidFill>
              </a:rPr>
              <a:t>122/0/61</a:t>
            </a:r>
          </a:p>
        </p:txBody>
      </p:sp>
    </p:spTree>
    <p:extLst>
      <p:ext uri="{BB962C8B-B14F-4D97-AF65-F5344CB8AC3E}">
        <p14:creationId xmlns:p14="http://schemas.microsoft.com/office/powerpoint/2010/main" val="1341762572"/>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114300" y="914400"/>
            <a:ext cx="8915400" cy="5562600"/>
          </a:xfrm>
        </p:spPr>
        <p:txBody>
          <a:bodyPr lIns="91440" rIns="91440"/>
          <a:lstStyle>
            <a:lvl1pPr>
              <a:spcBef>
                <a:spcPts val="400"/>
              </a:spcBef>
              <a:spcAft>
                <a:spcPts val="400"/>
              </a:spcAft>
              <a:defRPr sz="1600" b="1" baseline="0"/>
            </a:lvl1pPr>
            <a:lvl2pPr marL="742950" indent="-285750">
              <a:spcBef>
                <a:spcPts val="400"/>
              </a:spcBef>
              <a:spcAft>
                <a:spcPts val="400"/>
              </a:spcAft>
              <a:buFont typeface="Corpid C1s SCd Bold" pitchFamily="34" charset="0"/>
              <a:buChar char="—"/>
              <a:defRPr sz="1600"/>
            </a:lvl2pPr>
            <a:lvl3pPr marL="1143000" indent="-228600">
              <a:spcBef>
                <a:spcPts val="400"/>
              </a:spcBef>
              <a:spcAft>
                <a:spcPts val="400"/>
              </a:spcAft>
              <a:buFont typeface="Arial" panose="020B0604020202020204" pitchFamily="34" charset="0"/>
              <a:buChar char="•"/>
              <a:defRPr sz="1600"/>
            </a:lvl3pPr>
            <a:lvl4pPr>
              <a:spcBef>
                <a:spcPts val="400"/>
              </a:spcBef>
              <a:spcAft>
                <a:spcPts val="400"/>
              </a:spcAft>
              <a:defRPr sz="1600"/>
            </a:lvl4pPr>
            <a:lvl5pPr>
              <a:spcBef>
                <a:spcPts val="400"/>
              </a:spcBef>
              <a:spcAft>
                <a:spcPts val="400"/>
              </a:spcAft>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7" name="Straight Connector 6"/>
          <p:cNvCxnSpPr/>
          <p:nvPr userDrawn="1"/>
        </p:nvCxnSpPr>
        <p:spPr>
          <a:xfrm>
            <a:off x="114503" y="6858000"/>
            <a:ext cx="891540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4" name="Title 3"/>
          <p:cNvSpPr>
            <a:spLocks noGrp="1"/>
          </p:cNvSpPr>
          <p:nvPr>
            <p:ph type="title"/>
          </p:nvPr>
        </p:nvSpPr>
        <p:spPr>
          <a:xfrm>
            <a:off x="685800" y="304800"/>
            <a:ext cx="8229600" cy="457200"/>
          </a:xfrm>
          <a:prstGeom prst="rect">
            <a:avLst/>
          </a:prstGeom>
        </p:spPr>
        <p:txBody>
          <a:bodyPr/>
          <a:lstStyle>
            <a:lvl1pPr algn="r">
              <a:defRPr sz="2200" baseline="0">
                <a:solidFill>
                  <a:schemeClr val="tx1"/>
                </a:solidFill>
                <a:latin typeface="Corpid C1s SCd Light" panose="020B0303040502060204" pitchFamily="34" charset="0"/>
              </a:defRPr>
            </a:lvl1pPr>
          </a:lstStyle>
          <a:p>
            <a:r>
              <a:rPr lang="en-US" dirty="0"/>
              <a:t>Click to edit Master title style</a:t>
            </a:r>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148080" y="0"/>
            <a:ext cx="995920" cy="110003"/>
          </a:xfrm>
          <a:prstGeom prst="rect">
            <a:avLst/>
          </a:prstGeom>
        </p:spPr>
      </p:pic>
    </p:spTree>
    <p:extLst>
      <p:ext uri="{BB962C8B-B14F-4D97-AF65-F5344CB8AC3E}">
        <p14:creationId xmlns:p14="http://schemas.microsoft.com/office/powerpoint/2010/main" val="9575026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Title 2"/>
          <p:cNvSpPr>
            <a:spLocks noGrp="1"/>
          </p:cNvSpPr>
          <p:nvPr>
            <p:ph type="title"/>
          </p:nvPr>
        </p:nvSpPr>
        <p:spPr>
          <a:xfrm>
            <a:off x="790575" y="228600"/>
            <a:ext cx="8229600" cy="457200"/>
          </a:xfrm>
          <a:prstGeom prst="rect">
            <a:avLst/>
          </a:prstGeom>
        </p:spPr>
        <p:txBody>
          <a:bodyPr/>
          <a:lstStyle>
            <a:lvl1pPr algn="r">
              <a:defRPr>
                <a:solidFill>
                  <a:schemeClr val="tx1"/>
                </a:solidFill>
                <a:latin typeface="Corpid C1s SCd Light" panose="020B0303040502060204" pitchFamily="34" charset="0"/>
              </a:defRPr>
            </a:lvl1pPr>
          </a:lstStyle>
          <a:p>
            <a:r>
              <a:rPr lang="en-US" dirty="0"/>
              <a:t>Click to edit Master title style</a:t>
            </a:r>
          </a:p>
        </p:txBody>
      </p:sp>
      <p:sp>
        <p:nvSpPr>
          <p:cNvPr id="4" name="Content Placeholder 2"/>
          <p:cNvSpPr>
            <a:spLocks noGrp="1"/>
          </p:cNvSpPr>
          <p:nvPr>
            <p:ph idx="1"/>
          </p:nvPr>
        </p:nvSpPr>
        <p:spPr>
          <a:xfrm>
            <a:off x="114300" y="1066800"/>
            <a:ext cx="8915400" cy="914400"/>
          </a:xfrm>
        </p:spPr>
        <p:txBody>
          <a:bodyPr lIns="91440" rIns="91440"/>
          <a:lstStyle>
            <a:lvl1pPr>
              <a:spcBef>
                <a:spcPts val="400"/>
              </a:spcBef>
              <a:spcAft>
                <a:spcPts val="400"/>
              </a:spcAft>
              <a:defRPr sz="1600" b="1" baseline="0"/>
            </a:lvl1pPr>
            <a:lvl2pPr>
              <a:spcBef>
                <a:spcPts val="400"/>
              </a:spcBef>
              <a:spcAft>
                <a:spcPts val="400"/>
              </a:spcAft>
              <a:defRPr sz="1600"/>
            </a:lvl2pPr>
            <a:lvl3pPr>
              <a:spcBef>
                <a:spcPts val="400"/>
              </a:spcBef>
              <a:spcAft>
                <a:spcPts val="400"/>
              </a:spcAft>
              <a:defRPr sz="1600"/>
            </a:lvl3pPr>
            <a:lvl4pPr>
              <a:spcBef>
                <a:spcPts val="400"/>
              </a:spcBef>
              <a:spcAft>
                <a:spcPts val="400"/>
              </a:spcAft>
              <a:defRPr sz="1600"/>
            </a:lvl4pPr>
            <a:lvl5pPr>
              <a:spcBef>
                <a:spcPts val="400"/>
              </a:spcBef>
              <a:spcAft>
                <a:spcPts val="400"/>
              </a:spcAft>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4206772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Title 2"/>
          <p:cNvSpPr>
            <a:spLocks noGrp="1"/>
          </p:cNvSpPr>
          <p:nvPr>
            <p:ph type="title"/>
          </p:nvPr>
        </p:nvSpPr>
        <p:spPr>
          <a:xfrm>
            <a:off x="800100" y="228600"/>
            <a:ext cx="8229600" cy="457200"/>
          </a:xfrm>
          <a:prstGeom prst="rect">
            <a:avLst/>
          </a:prstGeom>
        </p:spPr>
        <p:txBody>
          <a:bodyPr/>
          <a:lstStyle>
            <a:lvl1pPr algn="r">
              <a:defRPr>
                <a:solidFill>
                  <a:schemeClr val="tx1"/>
                </a:solidFill>
                <a:latin typeface="Corpid C1s SCd Light" panose="020B0303040502060204" pitchFamily="34" charset="0"/>
              </a:defRPr>
            </a:lvl1pPr>
          </a:lstStyle>
          <a:p>
            <a:r>
              <a:rPr lang="en-US" dirty="0"/>
              <a:t>Click to edit Master title style</a:t>
            </a:r>
          </a:p>
        </p:txBody>
      </p:sp>
      <p:sp>
        <p:nvSpPr>
          <p:cNvPr id="4" name="Content Placeholder 2"/>
          <p:cNvSpPr>
            <a:spLocks noGrp="1"/>
          </p:cNvSpPr>
          <p:nvPr>
            <p:ph idx="1"/>
          </p:nvPr>
        </p:nvSpPr>
        <p:spPr>
          <a:xfrm>
            <a:off x="114300" y="1066800"/>
            <a:ext cx="8915400" cy="914400"/>
          </a:xfrm>
        </p:spPr>
        <p:txBody>
          <a:bodyPr lIns="91440" rIns="91440"/>
          <a:lstStyle>
            <a:lvl1pPr>
              <a:spcBef>
                <a:spcPts val="400"/>
              </a:spcBef>
              <a:spcAft>
                <a:spcPts val="400"/>
              </a:spcAft>
              <a:defRPr sz="1600" b="1" baseline="0"/>
            </a:lvl1pPr>
            <a:lvl2pPr>
              <a:spcBef>
                <a:spcPts val="400"/>
              </a:spcBef>
              <a:spcAft>
                <a:spcPts val="400"/>
              </a:spcAft>
              <a:defRPr sz="1600"/>
            </a:lvl2pPr>
            <a:lvl3pPr>
              <a:spcBef>
                <a:spcPts val="400"/>
              </a:spcBef>
              <a:spcAft>
                <a:spcPts val="400"/>
              </a:spcAft>
              <a:defRPr sz="1600"/>
            </a:lvl3pPr>
            <a:lvl4pPr>
              <a:spcBef>
                <a:spcPts val="400"/>
              </a:spcBef>
              <a:spcAft>
                <a:spcPts val="400"/>
              </a:spcAft>
              <a:defRPr sz="1600"/>
            </a:lvl4pPr>
            <a:lvl5pPr>
              <a:spcBef>
                <a:spcPts val="400"/>
              </a:spcBef>
              <a:spcAft>
                <a:spcPts val="400"/>
              </a:spcAft>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4732786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697001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8457041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emf"/><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6.xml"/><Relationship Id="rId1" Type="http://schemas.openxmlformats.org/officeDocument/2006/relationships/slideLayout" Target="../slideLayouts/slideLayout5.xml"/><Relationship Id="rId5" Type="http://schemas.openxmlformats.org/officeDocument/2006/relationships/image" Target="../media/image4.png"/><Relationship Id="rId4"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1027" name="Rectangle 3"/>
          <p:cNvSpPr>
            <a:spLocks noGrp="1" noChangeArrowheads="1"/>
          </p:cNvSpPr>
          <p:nvPr>
            <p:ph type="body" idx="1"/>
          </p:nvPr>
        </p:nvSpPr>
        <p:spPr bwMode="auto">
          <a:xfrm>
            <a:off x="114300" y="1066800"/>
            <a:ext cx="8915400" cy="914400"/>
          </a:xfrm>
          <a:prstGeom prst="rect">
            <a:avLst/>
          </a:prstGeom>
          <a:noFill/>
          <a:ln w="9525">
            <a:noFill/>
            <a:miter lim="800000"/>
            <a:headEnd/>
            <a:tailEnd/>
          </a:ln>
          <a:effectLst/>
        </p:spPr>
        <p:txBody>
          <a:bodyPr vert="horz" wrap="square" lIns="91440" tIns="0" rIns="91440" bIns="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2" name="Rectangle 21"/>
          <p:cNvSpPr/>
          <p:nvPr/>
        </p:nvSpPr>
        <p:spPr>
          <a:xfrm>
            <a:off x="-1066800" y="927362"/>
            <a:ext cx="900150" cy="533400"/>
          </a:xfrm>
          <a:prstGeom prst="rect">
            <a:avLst/>
          </a:prstGeom>
          <a:solidFill>
            <a:srgbClr val="26547E"/>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 rIns="18288" rtlCol="0" anchor="ctr"/>
          <a:lstStyle/>
          <a:p>
            <a:pPr algn="ctr" fontAlgn="base">
              <a:spcBef>
                <a:spcPct val="0"/>
              </a:spcBef>
              <a:spcAft>
                <a:spcPct val="0"/>
              </a:spcAft>
            </a:pPr>
            <a:r>
              <a:rPr lang="en-US" sz="1400" b="1" dirty="0">
                <a:solidFill>
                  <a:prstClr val="white"/>
                </a:solidFill>
              </a:rPr>
              <a:t>38/84/126</a:t>
            </a:r>
          </a:p>
        </p:txBody>
      </p:sp>
      <p:sp>
        <p:nvSpPr>
          <p:cNvPr id="23" name="Rectangle 22"/>
          <p:cNvSpPr/>
          <p:nvPr/>
        </p:nvSpPr>
        <p:spPr>
          <a:xfrm>
            <a:off x="-1066800" y="1536702"/>
            <a:ext cx="900150" cy="5334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 rIns="18288" rtlCol="0" anchor="ctr"/>
          <a:lstStyle/>
          <a:p>
            <a:pPr algn="ctr" fontAlgn="base">
              <a:spcBef>
                <a:spcPct val="0"/>
              </a:spcBef>
              <a:spcAft>
                <a:spcPct val="0"/>
              </a:spcAft>
            </a:pPr>
            <a:r>
              <a:rPr lang="en-US" sz="1400" b="1" dirty="0">
                <a:solidFill>
                  <a:prstClr val="white"/>
                </a:solidFill>
              </a:rPr>
              <a:t>94/174/175</a:t>
            </a:r>
          </a:p>
        </p:txBody>
      </p:sp>
      <p:sp>
        <p:nvSpPr>
          <p:cNvPr id="24" name="Rectangle 23"/>
          <p:cNvSpPr/>
          <p:nvPr/>
        </p:nvSpPr>
        <p:spPr>
          <a:xfrm>
            <a:off x="-1066800" y="2146042"/>
            <a:ext cx="900150" cy="5334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 rIns="18288" rtlCol="0" anchor="ctr"/>
          <a:lstStyle/>
          <a:p>
            <a:pPr algn="ctr" fontAlgn="base">
              <a:spcBef>
                <a:spcPct val="0"/>
              </a:spcBef>
              <a:spcAft>
                <a:spcPct val="0"/>
              </a:spcAft>
            </a:pPr>
            <a:r>
              <a:rPr lang="en-US" sz="1400" b="1" dirty="0">
                <a:solidFill>
                  <a:prstClr val="white"/>
                </a:solidFill>
              </a:rPr>
              <a:t>154/204/104</a:t>
            </a:r>
          </a:p>
        </p:txBody>
      </p:sp>
      <p:sp>
        <p:nvSpPr>
          <p:cNvPr id="25" name="Rectangle 24"/>
          <p:cNvSpPr/>
          <p:nvPr/>
        </p:nvSpPr>
        <p:spPr>
          <a:xfrm>
            <a:off x="-1066800" y="2755382"/>
            <a:ext cx="900150" cy="5334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 rIns="18288" rtlCol="0" anchor="ctr"/>
          <a:lstStyle/>
          <a:p>
            <a:pPr algn="ctr" fontAlgn="base">
              <a:spcBef>
                <a:spcPct val="0"/>
              </a:spcBef>
              <a:spcAft>
                <a:spcPct val="0"/>
              </a:spcAft>
            </a:pPr>
            <a:r>
              <a:rPr lang="en-US" sz="1400" b="1" dirty="0">
                <a:solidFill>
                  <a:prstClr val="white"/>
                </a:solidFill>
              </a:rPr>
              <a:t>255/150/79</a:t>
            </a:r>
          </a:p>
        </p:txBody>
      </p:sp>
      <p:sp>
        <p:nvSpPr>
          <p:cNvPr id="26" name="Rectangle 25"/>
          <p:cNvSpPr/>
          <p:nvPr/>
        </p:nvSpPr>
        <p:spPr>
          <a:xfrm>
            <a:off x="-1066800" y="3364722"/>
            <a:ext cx="900150" cy="533400"/>
          </a:xfrm>
          <a:prstGeom prst="rect">
            <a:avLst/>
          </a:prstGeom>
          <a:solidFill>
            <a:srgbClr val="AD956B"/>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 rIns="18288" rtlCol="0" anchor="ctr"/>
          <a:lstStyle/>
          <a:p>
            <a:pPr algn="ctr" fontAlgn="base">
              <a:spcBef>
                <a:spcPct val="0"/>
              </a:spcBef>
              <a:spcAft>
                <a:spcPct val="0"/>
              </a:spcAft>
            </a:pPr>
            <a:r>
              <a:rPr lang="en-US" sz="1400" b="1" dirty="0">
                <a:solidFill>
                  <a:prstClr val="white"/>
                </a:solidFill>
              </a:rPr>
              <a:t>173/149/107</a:t>
            </a:r>
          </a:p>
        </p:txBody>
      </p:sp>
      <p:sp>
        <p:nvSpPr>
          <p:cNvPr id="27" name="Rectangle 26"/>
          <p:cNvSpPr/>
          <p:nvPr/>
        </p:nvSpPr>
        <p:spPr>
          <a:xfrm>
            <a:off x="-1066800" y="3974060"/>
            <a:ext cx="900150" cy="533400"/>
          </a:xfrm>
          <a:prstGeom prst="rect">
            <a:avLst/>
          </a:prstGeom>
          <a:solidFill>
            <a:srgbClr val="7A003D"/>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 rIns="18288" rtlCol="0" anchor="ctr"/>
          <a:lstStyle/>
          <a:p>
            <a:pPr algn="ctr" fontAlgn="base">
              <a:spcBef>
                <a:spcPct val="0"/>
              </a:spcBef>
              <a:spcAft>
                <a:spcPct val="0"/>
              </a:spcAft>
            </a:pPr>
            <a:r>
              <a:rPr lang="en-US" sz="1400" b="1" dirty="0">
                <a:solidFill>
                  <a:prstClr val="white"/>
                </a:solidFill>
              </a:rPr>
              <a:t>122/0/61</a:t>
            </a:r>
          </a:p>
        </p:txBody>
      </p:sp>
      <p:sp>
        <p:nvSpPr>
          <p:cNvPr id="15" name="Rectangle 14"/>
          <p:cNvSpPr/>
          <p:nvPr/>
        </p:nvSpPr>
        <p:spPr>
          <a:xfrm>
            <a:off x="-2514600" y="927362"/>
            <a:ext cx="1204950" cy="533400"/>
          </a:xfrm>
          <a:prstGeom prst="rect">
            <a:avLst/>
          </a:prstGeom>
          <a:solidFill>
            <a:srgbClr val="4F91CD"/>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 rIns="18288" rtlCol="0" anchor="ctr"/>
          <a:lstStyle/>
          <a:p>
            <a:pPr algn="ctr" fontAlgn="base">
              <a:spcBef>
                <a:spcPct val="0"/>
              </a:spcBef>
              <a:spcAft>
                <a:spcPct val="0"/>
              </a:spcAft>
            </a:pPr>
            <a:r>
              <a:rPr lang="en-US" sz="1400" b="1" dirty="0">
                <a:solidFill>
                  <a:prstClr val="white"/>
                </a:solidFill>
              </a:rPr>
              <a:t>79/145/205</a:t>
            </a:r>
          </a:p>
          <a:p>
            <a:pPr algn="ctr" fontAlgn="base">
              <a:spcBef>
                <a:spcPct val="0"/>
              </a:spcBef>
              <a:spcAft>
                <a:spcPct val="0"/>
              </a:spcAft>
            </a:pPr>
            <a:r>
              <a:rPr lang="en-US" sz="1400" b="1" dirty="0">
                <a:solidFill>
                  <a:prstClr val="white"/>
                </a:solidFill>
              </a:rPr>
              <a:t>(HEADINGS)</a:t>
            </a:r>
          </a:p>
        </p:txBody>
      </p:sp>
      <p:pic>
        <p:nvPicPr>
          <p:cNvPr id="16" name="Picture 3" descr="I:\Trash\WorldStrides_2015.emf"/>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7696200" y="6404231"/>
            <a:ext cx="1179017" cy="246888"/>
          </a:xfrm>
          <a:prstGeom prst="rect">
            <a:avLst/>
          </a:prstGeom>
          <a:noFill/>
          <a:extLst>
            <a:ext uri="{909E8E84-426E-40DD-AFC4-6F175D3DCCD1}">
              <a14:hiddenFill xmlns:a14="http://schemas.microsoft.com/office/drawing/2010/main">
                <a:solidFill>
                  <a:srgbClr val="FFFFFF"/>
                </a:solidFill>
              </a14:hiddenFill>
            </a:ext>
          </a:extLst>
        </p:spPr>
      </p:pic>
      <p:sp>
        <p:nvSpPr>
          <p:cNvPr id="17" name="Slide Number Placeholder 5"/>
          <p:cNvSpPr txBox="1">
            <a:spLocks/>
          </p:cNvSpPr>
          <p:nvPr userDrawn="1"/>
        </p:nvSpPr>
        <p:spPr>
          <a:xfrm>
            <a:off x="33424" y="6558112"/>
            <a:ext cx="381000" cy="304799"/>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F8C0B70-BD2D-49B4-B7A4-42FC4FA5C701}" type="slidenum">
              <a:rPr lang="en-US" sz="1100" smtClean="0">
                <a:solidFill>
                  <a:prstClr val="black"/>
                </a:solidFill>
              </a:rPr>
              <a:pPr/>
              <a:t>‹#›</a:t>
            </a:fld>
            <a:endParaRPr lang="en-US" sz="1200" dirty="0">
              <a:solidFill>
                <a:prstClr val="black"/>
              </a:solidFill>
            </a:endParaRPr>
          </a:p>
        </p:txBody>
      </p:sp>
    </p:spTree>
    <p:extLst>
      <p:ext uri="{BB962C8B-B14F-4D97-AF65-F5344CB8AC3E}">
        <p14:creationId xmlns:p14="http://schemas.microsoft.com/office/powerpoint/2010/main" val="10154944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Lst>
  <p:txStyles>
    <p:titleStyle>
      <a:lvl1pPr algn="l" rtl="0" fontAlgn="base">
        <a:lnSpc>
          <a:spcPct val="90000"/>
        </a:lnSpc>
        <a:spcBef>
          <a:spcPct val="0"/>
        </a:spcBef>
        <a:spcAft>
          <a:spcPct val="0"/>
        </a:spcAft>
        <a:defRPr lang="en-US" sz="2200" b="0" i="0" baseline="0" smtClean="0">
          <a:solidFill>
            <a:schemeClr val="bg1"/>
          </a:solidFill>
          <a:latin typeface="Corpid C1s SCd Regular" pitchFamily="34" charset="0"/>
          <a:ea typeface="+mj-ea"/>
          <a:cs typeface="+mj-cs"/>
        </a:defRPr>
      </a:lvl1pPr>
      <a:lvl2pPr algn="l" rtl="0" fontAlgn="base">
        <a:lnSpc>
          <a:spcPct val="90000"/>
        </a:lnSpc>
        <a:spcBef>
          <a:spcPct val="0"/>
        </a:spcBef>
        <a:spcAft>
          <a:spcPct val="0"/>
        </a:spcAft>
        <a:defRPr sz="3200" b="1">
          <a:solidFill>
            <a:schemeClr val="tx1"/>
          </a:solidFill>
          <a:latin typeface="Arial Narrow" pitchFamily="34" charset="0"/>
        </a:defRPr>
      </a:lvl2pPr>
      <a:lvl3pPr algn="l" rtl="0" fontAlgn="base">
        <a:lnSpc>
          <a:spcPct val="90000"/>
        </a:lnSpc>
        <a:spcBef>
          <a:spcPct val="0"/>
        </a:spcBef>
        <a:spcAft>
          <a:spcPct val="0"/>
        </a:spcAft>
        <a:defRPr sz="3200" b="1">
          <a:solidFill>
            <a:schemeClr val="tx1"/>
          </a:solidFill>
          <a:latin typeface="Arial Narrow" pitchFamily="34" charset="0"/>
        </a:defRPr>
      </a:lvl3pPr>
      <a:lvl4pPr algn="l" rtl="0" fontAlgn="base">
        <a:lnSpc>
          <a:spcPct val="90000"/>
        </a:lnSpc>
        <a:spcBef>
          <a:spcPct val="0"/>
        </a:spcBef>
        <a:spcAft>
          <a:spcPct val="0"/>
        </a:spcAft>
        <a:defRPr sz="3200" b="1">
          <a:solidFill>
            <a:schemeClr val="tx1"/>
          </a:solidFill>
          <a:latin typeface="Arial Narrow" pitchFamily="34" charset="0"/>
        </a:defRPr>
      </a:lvl4pPr>
      <a:lvl5pPr algn="l" rtl="0" fontAlgn="base">
        <a:lnSpc>
          <a:spcPct val="90000"/>
        </a:lnSpc>
        <a:spcBef>
          <a:spcPct val="0"/>
        </a:spcBef>
        <a:spcAft>
          <a:spcPct val="0"/>
        </a:spcAft>
        <a:defRPr sz="3200" b="1">
          <a:solidFill>
            <a:schemeClr val="tx1"/>
          </a:solidFill>
          <a:latin typeface="Arial Narrow" pitchFamily="34" charset="0"/>
        </a:defRPr>
      </a:lvl5pPr>
      <a:lvl6pPr marL="457200" algn="l" rtl="0" fontAlgn="base">
        <a:lnSpc>
          <a:spcPct val="90000"/>
        </a:lnSpc>
        <a:spcBef>
          <a:spcPct val="0"/>
        </a:spcBef>
        <a:spcAft>
          <a:spcPct val="0"/>
        </a:spcAft>
        <a:defRPr sz="3200" b="1">
          <a:solidFill>
            <a:schemeClr val="tx1"/>
          </a:solidFill>
          <a:latin typeface="Arial Narrow" pitchFamily="34" charset="0"/>
        </a:defRPr>
      </a:lvl6pPr>
      <a:lvl7pPr marL="914400" algn="l" rtl="0" fontAlgn="base">
        <a:lnSpc>
          <a:spcPct val="90000"/>
        </a:lnSpc>
        <a:spcBef>
          <a:spcPct val="0"/>
        </a:spcBef>
        <a:spcAft>
          <a:spcPct val="0"/>
        </a:spcAft>
        <a:defRPr sz="3200" b="1">
          <a:solidFill>
            <a:schemeClr val="tx1"/>
          </a:solidFill>
          <a:latin typeface="Arial Narrow" pitchFamily="34" charset="0"/>
        </a:defRPr>
      </a:lvl7pPr>
      <a:lvl8pPr marL="1371600" algn="l" rtl="0" fontAlgn="base">
        <a:lnSpc>
          <a:spcPct val="90000"/>
        </a:lnSpc>
        <a:spcBef>
          <a:spcPct val="0"/>
        </a:spcBef>
        <a:spcAft>
          <a:spcPct val="0"/>
        </a:spcAft>
        <a:defRPr sz="3200" b="1">
          <a:solidFill>
            <a:schemeClr val="tx1"/>
          </a:solidFill>
          <a:latin typeface="Arial Narrow" pitchFamily="34" charset="0"/>
        </a:defRPr>
      </a:lvl8pPr>
      <a:lvl9pPr marL="1828800" algn="l" rtl="0" fontAlgn="base">
        <a:lnSpc>
          <a:spcPct val="90000"/>
        </a:lnSpc>
        <a:spcBef>
          <a:spcPct val="0"/>
        </a:spcBef>
        <a:spcAft>
          <a:spcPct val="0"/>
        </a:spcAft>
        <a:defRPr sz="3200" b="1">
          <a:solidFill>
            <a:schemeClr val="tx1"/>
          </a:solidFill>
          <a:latin typeface="Arial Narrow" pitchFamily="34" charset="0"/>
        </a:defRPr>
      </a:lvl9pPr>
    </p:titleStyle>
    <p:bodyStyle>
      <a:lvl1pPr marL="342900" indent="-342900" algn="l" rtl="0" fontAlgn="base">
        <a:spcBef>
          <a:spcPts val="400"/>
        </a:spcBef>
        <a:spcAft>
          <a:spcPts val="400"/>
        </a:spcAft>
        <a:buClr>
          <a:srgbClr val="FF964F"/>
        </a:buClr>
        <a:buSzPct val="80000"/>
        <a:buFont typeface="Symbol" panose="05050102010706020507" pitchFamily="18" charset="2"/>
        <a:buChar char="¾"/>
        <a:defRPr sz="1600" b="1" baseline="0">
          <a:solidFill>
            <a:schemeClr val="tx1"/>
          </a:solidFill>
          <a:latin typeface="Corpid C1s SCd Light" panose="020B0303040502060204" pitchFamily="34" charset="0"/>
          <a:ea typeface="+mn-ea"/>
          <a:cs typeface="+mn-cs"/>
        </a:defRPr>
      </a:lvl1pPr>
      <a:lvl2pPr marL="742950" indent="-285750" algn="l" rtl="0" fontAlgn="base">
        <a:spcBef>
          <a:spcPts val="400"/>
        </a:spcBef>
        <a:spcAft>
          <a:spcPts val="400"/>
        </a:spcAft>
        <a:buClr>
          <a:srgbClr val="FF964F"/>
        </a:buClr>
        <a:buSzPct val="80000"/>
        <a:buFont typeface="Symbol" panose="05050102010706020507" pitchFamily="18" charset="2"/>
        <a:buChar char="¾"/>
        <a:defRPr sz="1600" baseline="0">
          <a:solidFill>
            <a:schemeClr val="tx1"/>
          </a:solidFill>
          <a:latin typeface="Corpid C1s SCd Light" panose="020B0303040502060204" pitchFamily="34" charset="0"/>
        </a:defRPr>
      </a:lvl2pPr>
      <a:lvl3pPr marL="1143000" indent="-228600" algn="l" rtl="0" fontAlgn="base">
        <a:spcBef>
          <a:spcPts val="400"/>
        </a:spcBef>
        <a:spcAft>
          <a:spcPts val="400"/>
        </a:spcAft>
        <a:buClr>
          <a:srgbClr val="FF964F"/>
        </a:buClr>
        <a:buSzPct val="80000"/>
        <a:buFont typeface="Symbol" panose="05050102010706020507" pitchFamily="18" charset="2"/>
        <a:buChar char="¾"/>
        <a:defRPr sz="1600" baseline="0">
          <a:solidFill>
            <a:schemeClr val="tx1"/>
          </a:solidFill>
          <a:latin typeface="Corpid C1s SCd Light" panose="020B0303040502060204" pitchFamily="34" charset="0"/>
        </a:defRPr>
      </a:lvl3pPr>
      <a:lvl4pPr marL="1600200" indent="-228600" algn="l" rtl="0" fontAlgn="base">
        <a:spcBef>
          <a:spcPts val="400"/>
        </a:spcBef>
        <a:spcAft>
          <a:spcPts val="400"/>
        </a:spcAft>
        <a:buClr>
          <a:srgbClr val="FF964F"/>
        </a:buClr>
        <a:buFont typeface="Symbol" panose="05050102010706020507" pitchFamily="18" charset="2"/>
        <a:buChar char="¾"/>
        <a:defRPr sz="1600" baseline="0">
          <a:solidFill>
            <a:schemeClr val="tx1"/>
          </a:solidFill>
          <a:latin typeface="Corpid C1s SCd Light" panose="020B0303040502060204" pitchFamily="34" charset="0"/>
        </a:defRPr>
      </a:lvl4pPr>
      <a:lvl5pPr marL="2057400" indent="-228600" algn="l" rtl="0" fontAlgn="base">
        <a:spcBef>
          <a:spcPts val="400"/>
        </a:spcBef>
        <a:spcAft>
          <a:spcPts val="400"/>
        </a:spcAft>
        <a:buClr>
          <a:srgbClr val="FF964F"/>
        </a:buClr>
        <a:buFont typeface="Symbol" panose="05050102010706020507" pitchFamily="18" charset="2"/>
        <a:buChar char="¾"/>
        <a:defRPr sz="1600" baseline="0">
          <a:solidFill>
            <a:schemeClr val="tx1"/>
          </a:solidFill>
          <a:latin typeface="Corpid C1s SCd Light" panose="020B0303040502060204" pitchFamily="34" charset="0"/>
        </a:defRPr>
      </a:lvl5pPr>
      <a:lvl6pPr marL="2514600" indent="-228600" algn="l" rtl="0" fontAlgn="base">
        <a:spcBef>
          <a:spcPct val="0"/>
        </a:spcBef>
        <a:spcAft>
          <a:spcPct val="0"/>
        </a:spcAft>
        <a:buChar char="»"/>
        <a:defRPr sz="2000">
          <a:solidFill>
            <a:schemeClr val="tx1"/>
          </a:solidFill>
          <a:latin typeface="+mn-lt"/>
        </a:defRPr>
      </a:lvl6pPr>
      <a:lvl7pPr marL="2971800" indent="-228600" algn="l" rtl="0" fontAlgn="base">
        <a:spcBef>
          <a:spcPct val="0"/>
        </a:spcBef>
        <a:spcAft>
          <a:spcPct val="0"/>
        </a:spcAft>
        <a:buChar char="»"/>
        <a:defRPr sz="2000">
          <a:solidFill>
            <a:schemeClr val="tx1"/>
          </a:solidFill>
          <a:latin typeface="+mn-lt"/>
        </a:defRPr>
      </a:lvl7pPr>
      <a:lvl8pPr marL="3429000" indent="-228600" algn="l" rtl="0" fontAlgn="base">
        <a:spcBef>
          <a:spcPct val="0"/>
        </a:spcBef>
        <a:spcAft>
          <a:spcPct val="0"/>
        </a:spcAft>
        <a:buChar char="»"/>
        <a:defRPr sz="2000">
          <a:solidFill>
            <a:schemeClr val="tx1"/>
          </a:solidFill>
          <a:latin typeface="+mn-lt"/>
        </a:defRPr>
      </a:lvl8pPr>
      <a:lvl9pPr marL="3886200" indent="-228600" algn="l" rtl="0" fontAlgn="base">
        <a:spcBef>
          <a:spcPct val="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rgbClr val="258EB3"/>
            </a:gs>
            <a:gs pos="50000">
              <a:srgbClr val="258EB3">
                <a:gamma/>
                <a:tint val="39216"/>
                <a:invGamma/>
              </a:srgbClr>
            </a:gs>
            <a:gs pos="100000">
              <a:srgbClr val="258EB3"/>
            </a:gs>
          </a:gsLst>
          <a:lin ang="2700000" scaled="1"/>
        </a:gradFill>
        <a:effectLst/>
      </p:bgPr>
    </p:bg>
    <p:spTree>
      <p:nvGrpSpPr>
        <p:cNvPr id="1" name=""/>
        <p:cNvGrpSpPr/>
        <p:nvPr/>
      </p:nvGrpSpPr>
      <p:grpSpPr>
        <a:xfrm>
          <a:off x="0" y="0"/>
          <a:ext cx="0" cy="0"/>
          <a:chOff x="0" y="0"/>
          <a:chExt cx="0" cy="0"/>
        </a:xfrm>
      </p:grpSpPr>
      <p:pic>
        <p:nvPicPr>
          <p:cNvPr id="270338" name="Picture 2"/>
          <p:cNvPicPr>
            <a:picLocks noChangeAspect="1" noChangeArrowheads="1"/>
          </p:cNvPicPr>
          <p:nvPr userDrawn="1"/>
        </p:nvPicPr>
        <p:blipFill>
          <a:blip r:embed="rId4">
            <a:extLst>
              <a:ext uri="{28A0092B-C50C-407E-A947-70E740481C1C}">
                <a14:useLocalDpi xmlns:a14="http://schemas.microsoft.com/office/drawing/2010/main" val="0"/>
              </a:ext>
            </a:extLst>
          </a:blip>
          <a:stretch>
            <a:fillRect/>
          </a:stretch>
        </p:blipFill>
        <p:spPr bwMode="auto">
          <a:xfrm>
            <a:off x="-7136" y="277526"/>
            <a:ext cx="9150334" cy="5987035"/>
          </a:xfrm>
          <a:prstGeom prst="rect">
            <a:avLst/>
          </a:prstGeom>
          <a:noFill/>
          <a:extLst>
            <a:ext uri="{909E8E84-426E-40DD-AFC4-6F175D3DCCD1}">
              <a14:hiddenFill xmlns:a14="http://schemas.microsoft.com/office/drawing/2010/main">
                <a:solidFill>
                  <a:srgbClr val="FFFFFF"/>
                </a:solidFill>
              </a14:hiddenFill>
            </a:ext>
          </a:extLst>
        </p:spPr>
      </p:pic>
      <p:grpSp>
        <p:nvGrpSpPr>
          <p:cNvPr id="270350" name="Group 14"/>
          <p:cNvGrpSpPr>
            <a:grpSpLocks/>
          </p:cNvGrpSpPr>
          <p:nvPr userDrawn="1"/>
        </p:nvGrpSpPr>
        <p:grpSpPr bwMode="auto">
          <a:xfrm>
            <a:off x="152400" y="6297613"/>
            <a:ext cx="457200" cy="458787"/>
            <a:chOff x="566" y="4031"/>
            <a:chExt cx="288" cy="289"/>
          </a:xfrm>
        </p:grpSpPr>
        <p:sp>
          <p:nvSpPr>
            <p:cNvPr id="270351" name="Oval 15"/>
            <p:cNvSpPr>
              <a:spLocks noChangeArrowheads="1"/>
            </p:cNvSpPr>
            <p:nvPr/>
          </p:nvSpPr>
          <p:spPr bwMode="auto">
            <a:xfrm>
              <a:off x="566" y="4032"/>
              <a:ext cx="288" cy="288"/>
            </a:xfrm>
            <a:prstGeom prst="ellipse">
              <a:avLst/>
            </a:prstGeom>
            <a:gradFill rotWithShape="1">
              <a:gsLst>
                <a:gs pos="0">
                  <a:schemeClr val="accent1">
                    <a:alpha val="50000"/>
                  </a:schemeClr>
                </a:gs>
                <a:gs pos="100000">
                  <a:schemeClr val="accent1">
                    <a:gamma/>
                    <a:shade val="46275"/>
                    <a:invGamma/>
                  </a:schemeClr>
                </a:gs>
              </a:gsLst>
              <a:path path="shape">
                <a:fillToRect l="50000" t="50000" r="50000" b="50000"/>
              </a:path>
            </a:gradFill>
            <a:ln w="38100">
              <a:solidFill>
                <a:srgbClr val="333333"/>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0352" name="AutoShape 16"/>
            <p:cNvSpPr>
              <a:spLocks noChangeArrowheads="1"/>
            </p:cNvSpPr>
            <p:nvPr/>
          </p:nvSpPr>
          <p:spPr bwMode="auto">
            <a:xfrm>
              <a:off x="612" y="4090"/>
              <a:ext cx="182" cy="173"/>
            </a:xfrm>
            <a:prstGeom prst="leftArrow">
              <a:avLst>
                <a:gd name="adj1" fmla="val 54731"/>
                <a:gd name="adj2" fmla="val 47672"/>
              </a:avLst>
            </a:prstGeom>
            <a:solidFill>
              <a:srgbClr val="FFFF00">
                <a:alpha val="67000"/>
              </a:srgbClr>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0353" name="Oval 17">
              <a:hlinkClick r:id="" action="ppaction://hlinkshowjump?jump=previousslide"/>
            </p:cNvPr>
            <p:cNvSpPr>
              <a:spLocks noChangeArrowheads="1"/>
            </p:cNvSpPr>
            <p:nvPr/>
          </p:nvSpPr>
          <p:spPr bwMode="auto">
            <a:xfrm>
              <a:off x="566" y="4031"/>
              <a:ext cx="288" cy="288"/>
            </a:xfrm>
            <a:prstGeom prst="ellipse">
              <a:avLst/>
            </a:prstGeom>
            <a:solidFill>
              <a:srgbClr val="FF0000">
                <a:alpha val="0"/>
              </a:srgbClr>
            </a:solidFill>
            <a:ln>
              <a:noFill/>
            </a:ln>
            <a:effectLst/>
            <a:extLst>
              <a:ext uri="{91240B29-F687-4F45-9708-019B960494DF}">
                <a14:hiddenLine xmlns:a14="http://schemas.microsoft.com/office/drawing/2010/main" w="254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270354" name="Group 18"/>
          <p:cNvGrpSpPr>
            <a:grpSpLocks/>
          </p:cNvGrpSpPr>
          <p:nvPr userDrawn="1"/>
        </p:nvGrpSpPr>
        <p:grpSpPr bwMode="auto">
          <a:xfrm>
            <a:off x="7620000" y="176213"/>
            <a:ext cx="1371600" cy="328612"/>
            <a:chOff x="4690" y="1023"/>
            <a:chExt cx="864" cy="207"/>
          </a:xfrm>
        </p:grpSpPr>
        <p:sp>
          <p:nvSpPr>
            <p:cNvPr id="270355" name="WordArt 19" descr="30%"/>
            <p:cNvSpPr>
              <a:spLocks noChangeArrowheads="1" noChangeShapeType="1" noTextEdit="1"/>
            </p:cNvSpPr>
            <p:nvPr/>
          </p:nvSpPr>
          <p:spPr bwMode="auto">
            <a:xfrm>
              <a:off x="4690" y="1023"/>
              <a:ext cx="267" cy="207"/>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i="1" kern="10" dirty="0">
                  <a:ln w="25400">
                    <a:solidFill>
                      <a:srgbClr val="808080"/>
                    </a:solidFill>
                    <a:miter lim="800000"/>
                    <a:headEnd/>
                    <a:tailEnd/>
                  </a:ln>
                  <a:pattFill prst="pct30">
                    <a:fgClr>
                      <a:schemeClr val="bg2"/>
                    </a:fgClr>
                    <a:bgClr>
                      <a:schemeClr val="accent1"/>
                    </a:bgClr>
                  </a:pattFill>
                  <a:effectLst/>
                  <a:latin typeface="Arial Black"/>
                </a:rPr>
                <a:t>X</a:t>
              </a:r>
            </a:p>
          </p:txBody>
        </p:sp>
        <p:sp>
          <p:nvSpPr>
            <p:cNvPr id="270356" name="WordArt 20" descr="30%"/>
            <p:cNvSpPr>
              <a:spLocks noChangeArrowheads="1" noChangeShapeType="1" noTextEdit="1"/>
            </p:cNvSpPr>
            <p:nvPr/>
          </p:nvSpPr>
          <p:spPr bwMode="auto">
            <a:xfrm>
              <a:off x="4988" y="1023"/>
              <a:ext cx="267" cy="207"/>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i="1" kern="10">
                  <a:ln w="25400">
                    <a:solidFill>
                      <a:srgbClr val="808080"/>
                    </a:solidFill>
                    <a:miter lim="800000"/>
                    <a:headEnd/>
                    <a:tailEnd/>
                  </a:ln>
                  <a:pattFill prst="pct30">
                    <a:fgClr>
                      <a:schemeClr val="bg2"/>
                    </a:fgClr>
                    <a:bgClr>
                      <a:schemeClr val="accent1"/>
                    </a:bgClr>
                  </a:pattFill>
                  <a:effectLst/>
                  <a:latin typeface="Arial Black"/>
                </a:rPr>
                <a:t>X</a:t>
              </a:r>
            </a:p>
          </p:txBody>
        </p:sp>
        <p:sp>
          <p:nvSpPr>
            <p:cNvPr id="270357" name="WordArt 21" descr="30%"/>
            <p:cNvSpPr>
              <a:spLocks noChangeArrowheads="1" noChangeShapeType="1" noTextEdit="1"/>
            </p:cNvSpPr>
            <p:nvPr/>
          </p:nvSpPr>
          <p:spPr bwMode="auto">
            <a:xfrm>
              <a:off x="5287" y="1023"/>
              <a:ext cx="267" cy="207"/>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i="1" kern="10">
                  <a:ln w="25400">
                    <a:solidFill>
                      <a:srgbClr val="808080"/>
                    </a:solidFill>
                    <a:miter lim="800000"/>
                    <a:headEnd/>
                    <a:tailEnd/>
                  </a:ln>
                  <a:pattFill prst="pct30">
                    <a:fgClr>
                      <a:schemeClr val="bg2"/>
                    </a:fgClr>
                    <a:bgClr>
                      <a:schemeClr val="accent1"/>
                    </a:bgClr>
                  </a:pattFill>
                  <a:effectLst/>
                  <a:latin typeface="Arial Black"/>
                </a:rPr>
                <a:t>X</a:t>
              </a:r>
            </a:p>
          </p:txBody>
        </p:sp>
      </p:grpSp>
      <p:sp>
        <p:nvSpPr>
          <p:cNvPr id="16" name="Rectangle 61"/>
          <p:cNvSpPr>
            <a:spLocks noChangeArrowheads="1"/>
          </p:cNvSpPr>
          <p:nvPr userDrawn="1"/>
        </p:nvSpPr>
        <p:spPr bwMode="auto">
          <a:xfrm>
            <a:off x="833438" y="1449402"/>
            <a:ext cx="7472362" cy="4113198"/>
          </a:xfrm>
          <a:prstGeom prst="rect">
            <a:avLst/>
          </a:prstGeom>
          <a:gradFill rotWithShape="0">
            <a:gsLst>
              <a:gs pos="0">
                <a:srgbClr val="FFFFFF">
                  <a:gamma/>
                  <a:shade val="46275"/>
                  <a:invGamma/>
                </a:srgbClr>
              </a:gs>
              <a:gs pos="50000">
                <a:srgbClr val="FFFFFF"/>
              </a:gs>
              <a:gs pos="100000">
                <a:srgbClr val="FFFFFF">
                  <a:gamma/>
                  <a:shade val="46275"/>
                  <a:invGamma/>
                </a:srgbClr>
              </a:gs>
            </a:gsLst>
            <a:lin ang="5400000" scaled="1"/>
          </a:gra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sz="6600" b="1">
              <a:effectLst>
                <a:outerShdw blurRad="38100" dist="38100" dir="2700000" algn="tl">
                  <a:srgbClr val="C0C0C0"/>
                </a:outerShdw>
              </a:effectLst>
            </a:endParaRPr>
          </a:p>
        </p:txBody>
      </p:sp>
      <p:pic>
        <p:nvPicPr>
          <p:cNvPr id="17" name="Picture 62"/>
          <p:cNvPicPr>
            <a:picLocks noChangeAspect="1" noChangeArrowheads="1"/>
          </p:cNvPicPr>
          <p:nvPr userDrawn="1"/>
        </p:nvPicPr>
        <p:blipFill>
          <a:blip r:embed="rId5">
            <a:extLst>
              <a:ext uri="{28A0092B-C50C-407E-A947-70E740481C1C}">
                <a14:useLocalDpi xmlns:a14="http://schemas.microsoft.com/office/drawing/2010/main" val="0"/>
              </a:ext>
            </a:extLst>
          </a:blip>
          <a:stretch>
            <a:fillRect/>
          </a:stretch>
        </p:blipFill>
        <p:spPr bwMode="auto">
          <a:xfrm>
            <a:off x="1905000" y="1702572"/>
            <a:ext cx="5338762" cy="3602053"/>
          </a:xfrm>
          <a:prstGeom prst="rect">
            <a:avLst/>
          </a:prstGeom>
          <a:noFill/>
          <a:extLst>
            <a:ext uri="{909E8E84-426E-40DD-AFC4-6F175D3DCCD1}">
              <a14:hiddenFill xmlns:a14="http://schemas.microsoft.com/office/drawing/2010/main">
                <a:solidFill>
                  <a:srgbClr val="FFFFFF"/>
                </a:solidFill>
              </a14:hiddenFill>
            </a:ext>
          </a:extLst>
        </p:spPr>
      </p:pic>
      <p:grpSp>
        <p:nvGrpSpPr>
          <p:cNvPr id="18" name="Group 14"/>
          <p:cNvGrpSpPr>
            <a:grpSpLocks/>
          </p:cNvGrpSpPr>
          <p:nvPr userDrawn="1"/>
        </p:nvGrpSpPr>
        <p:grpSpPr bwMode="auto">
          <a:xfrm rot="10800000">
            <a:off x="688976" y="6297613"/>
            <a:ext cx="457200" cy="458787"/>
            <a:chOff x="566" y="4031"/>
            <a:chExt cx="288" cy="289"/>
          </a:xfrm>
        </p:grpSpPr>
        <p:sp>
          <p:nvSpPr>
            <p:cNvPr id="19" name="Oval 15"/>
            <p:cNvSpPr>
              <a:spLocks noChangeArrowheads="1"/>
            </p:cNvSpPr>
            <p:nvPr/>
          </p:nvSpPr>
          <p:spPr bwMode="auto">
            <a:xfrm>
              <a:off x="566" y="4032"/>
              <a:ext cx="288" cy="288"/>
            </a:xfrm>
            <a:prstGeom prst="ellipse">
              <a:avLst/>
            </a:prstGeom>
            <a:gradFill rotWithShape="1">
              <a:gsLst>
                <a:gs pos="0">
                  <a:schemeClr val="accent1">
                    <a:alpha val="50000"/>
                  </a:schemeClr>
                </a:gs>
                <a:gs pos="100000">
                  <a:schemeClr val="accent1">
                    <a:gamma/>
                    <a:shade val="46275"/>
                    <a:invGamma/>
                  </a:schemeClr>
                </a:gs>
              </a:gsLst>
              <a:path path="shape">
                <a:fillToRect l="50000" t="50000" r="50000" b="50000"/>
              </a:path>
            </a:gradFill>
            <a:ln w="38100">
              <a:solidFill>
                <a:srgbClr val="333333"/>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 name="AutoShape 16"/>
            <p:cNvSpPr>
              <a:spLocks noChangeArrowheads="1"/>
            </p:cNvSpPr>
            <p:nvPr/>
          </p:nvSpPr>
          <p:spPr bwMode="auto">
            <a:xfrm>
              <a:off x="612" y="4090"/>
              <a:ext cx="182" cy="173"/>
            </a:xfrm>
            <a:prstGeom prst="leftArrow">
              <a:avLst>
                <a:gd name="adj1" fmla="val 54731"/>
                <a:gd name="adj2" fmla="val 47672"/>
              </a:avLst>
            </a:prstGeom>
            <a:solidFill>
              <a:srgbClr val="FFFF00">
                <a:alpha val="67000"/>
              </a:srgbClr>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 name="Oval 17">
              <a:hlinkClick r:id="" action="ppaction://hlinkshowjump?jump=nextslide"/>
            </p:cNvPr>
            <p:cNvSpPr>
              <a:spLocks noChangeArrowheads="1"/>
            </p:cNvSpPr>
            <p:nvPr/>
          </p:nvSpPr>
          <p:spPr bwMode="auto">
            <a:xfrm>
              <a:off x="566" y="4031"/>
              <a:ext cx="288" cy="288"/>
            </a:xfrm>
            <a:prstGeom prst="ellipse">
              <a:avLst/>
            </a:prstGeom>
            <a:solidFill>
              <a:srgbClr val="FF0000">
                <a:alpha val="0"/>
              </a:srgbClr>
            </a:solidFill>
            <a:ln>
              <a:noFill/>
            </a:ln>
            <a:effectLst/>
            <a:extLst>
              <a:ext uri="{91240B29-F687-4F45-9708-019B960494DF}">
                <a14:hiddenLine xmlns:a14="http://schemas.microsoft.com/office/drawing/2010/main" w="254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Tree>
    <p:extLst>
      <p:ext uri="{BB962C8B-B14F-4D97-AF65-F5344CB8AC3E}">
        <p14:creationId xmlns:p14="http://schemas.microsoft.com/office/powerpoint/2010/main" val="3482240025"/>
      </p:ext>
    </p:extLst>
  </p:cSld>
  <p:clrMap bg1="lt1" tx1="dk1" bg2="lt2" tx2="dk2" accent1="accent1" accent2="accent2" accent3="accent3" accent4="accent4" accent5="accent5" accent6="accent6" hlink="hlink" folHlink="folHlink"/>
  <p:sldLayoutIdLst>
    <p:sldLayoutId id="2147483668" r:id="rId1"/>
    <p:sldLayoutId id="2147483669" r:id="rId2"/>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ahoma" pitchFamily="34" charset="0"/>
        </a:defRPr>
      </a:lvl2pPr>
      <a:lvl3pPr algn="ctr" rtl="0" fontAlgn="base">
        <a:spcBef>
          <a:spcPct val="0"/>
        </a:spcBef>
        <a:spcAft>
          <a:spcPct val="0"/>
        </a:spcAft>
        <a:defRPr sz="4400">
          <a:solidFill>
            <a:schemeClr val="tx2"/>
          </a:solidFill>
          <a:latin typeface="Tahoma" pitchFamily="34" charset="0"/>
        </a:defRPr>
      </a:lvl3pPr>
      <a:lvl4pPr algn="ctr" rtl="0" fontAlgn="base">
        <a:spcBef>
          <a:spcPct val="0"/>
        </a:spcBef>
        <a:spcAft>
          <a:spcPct val="0"/>
        </a:spcAft>
        <a:defRPr sz="4400">
          <a:solidFill>
            <a:schemeClr val="tx2"/>
          </a:solidFill>
          <a:latin typeface="Tahoma" pitchFamily="34" charset="0"/>
        </a:defRPr>
      </a:lvl4pPr>
      <a:lvl5pPr algn="ctr" rtl="0" fontAlgn="base">
        <a:spcBef>
          <a:spcPct val="0"/>
        </a:spcBef>
        <a:spcAft>
          <a:spcPct val="0"/>
        </a:spcAft>
        <a:defRPr sz="4400">
          <a:solidFill>
            <a:schemeClr val="tx2"/>
          </a:solidFill>
          <a:latin typeface="Tahoma" pitchFamily="34" charset="0"/>
        </a:defRPr>
      </a:lvl5pPr>
      <a:lvl6pPr marL="457200" algn="ctr" rtl="0" fontAlgn="base">
        <a:spcBef>
          <a:spcPct val="0"/>
        </a:spcBef>
        <a:spcAft>
          <a:spcPct val="0"/>
        </a:spcAft>
        <a:defRPr sz="4400">
          <a:solidFill>
            <a:schemeClr val="tx2"/>
          </a:solidFill>
          <a:latin typeface="Tahoma" pitchFamily="34" charset="0"/>
        </a:defRPr>
      </a:lvl6pPr>
      <a:lvl7pPr marL="914400" algn="ctr" rtl="0" fontAlgn="base">
        <a:spcBef>
          <a:spcPct val="0"/>
        </a:spcBef>
        <a:spcAft>
          <a:spcPct val="0"/>
        </a:spcAft>
        <a:defRPr sz="4400">
          <a:solidFill>
            <a:schemeClr val="tx2"/>
          </a:solidFill>
          <a:latin typeface="Tahoma" pitchFamily="34" charset="0"/>
        </a:defRPr>
      </a:lvl7pPr>
      <a:lvl8pPr marL="1371600" algn="ctr" rtl="0" fontAlgn="base">
        <a:spcBef>
          <a:spcPct val="0"/>
        </a:spcBef>
        <a:spcAft>
          <a:spcPct val="0"/>
        </a:spcAft>
        <a:defRPr sz="4400">
          <a:solidFill>
            <a:schemeClr val="tx2"/>
          </a:solidFill>
          <a:latin typeface="Tahoma" pitchFamily="34" charset="0"/>
        </a:defRPr>
      </a:lvl8pPr>
      <a:lvl9pPr marL="1828800" algn="ctr" rtl="0" fontAlgn="base">
        <a:spcBef>
          <a:spcPct val="0"/>
        </a:spcBef>
        <a:spcAft>
          <a:spcPct val="0"/>
        </a:spcAft>
        <a:defRPr sz="4400">
          <a:solidFill>
            <a:schemeClr val="tx2"/>
          </a:solidFill>
          <a:latin typeface="Tahoma" pitchFamily="34"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WAV"/><Relationship Id="rId1" Type="http://schemas.microsoft.com/office/2007/relationships/media" Target="../media/media1.WAV"/><Relationship Id="rId5" Type="http://schemas.openxmlformats.org/officeDocument/2006/relationships/image" Target="../media/image7.png"/><Relationship Id="rId4" Type="http://schemas.openxmlformats.org/officeDocument/2006/relationships/notesSlide" Target="../notesSlides/notesSlide1.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18" Type="http://schemas.openxmlformats.org/officeDocument/2006/relationships/audio" Target="../media/audio5.wav"/><Relationship Id="rId3" Type="http://schemas.openxmlformats.org/officeDocument/2006/relationships/audio" Target="../media/audio1.wav"/><Relationship Id="rId21" Type="http://schemas.openxmlformats.org/officeDocument/2006/relationships/image" Target="../media/image18.jpg"/><Relationship Id="rId7" Type="http://schemas.openxmlformats.org/officeDocument/2006/relationships/image" Target="../media/image9.png"/><Relationship Id="rId12" Type="http://schemas.openxmlformats.org/officeDocument/2006/relationships/image" Target="../media/image14.png"/><Relationship Id="rId17" Type="http://schemas.openxmlformats.org/officeDocument/2006/relationships/audio" Target="../media/audio4.wav"/><Relationship Id="rId2" Type="http://schemas.openxmlformats.org/officeDocument/2006/relationships/notesSlide" Target="../notesSlides/notesSlide3.xml"/><Relationship Id="rId16" Type="http://schemas.openxmlformats.org/officeDocument/2006/relationships/image" Target="../media/image4.png"/><Relationship Id="rId20" Type="http://schemas.openxmlformats.org/officeDocument/2006/relationships/audio" Target="../media/audio7.wav"/><Relationship Id="rId1" Type="http://schemas.openxmlformats.org/officeDocument/2006/relationships/slideLayout" Target="../slideLayouts/slideLayout6.xml"/><Relationship Id="rId6" Type="http://schemas.openxmlformats.org/officeDocument/2006/relationships/image" Target="../media/image8.jpg"/><Relationship Id="rId11" Type="http://schemas.openxmlformats.org/officeDocument/2006/relationships/image" Target="../media/image13.png"/><Relationship Id="rId5" Type="http://schemas.openxmlformats.org/officeDocument/2006/relationships/audio" Target="../media/audio3.wav"/><Relationship Id="rId15" Type="http://schemas.openxmlformats.org/officeDocument/2006/relationships/image" Target="../media/image17.jpg"/><Relationship Id="rId10" Type="http://schemas.openxmlformats.org/officeDocument/2006/relationships/image" Target="../media/image12.png"/><Relationship Id="rId19" Type="http://schemas.openxmlformats.org/officeDocument/2006/relationships/audio" Target="../media/audio6.wav"/><Relationship Id="rId4" Type="http://schemas.openxmlformats.org/officeDocument/2006/relationships/audio" Target="../media/audio2.wav"/><Relationship Id="rId9" Type="http://schemas.openxmlformats.org/officeDocument/2006/relationships/image" Target="../media/image11.png"/><Relationship Id="rId14" Type="http://schemas.openxmlformats.org/officeDocument/2006/relationships/image" Target="../media/image16.png"/></Relationships>
</file>

<file path=ppt/slides/_rels/slide5.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18" Type="http://schemas.openxmlformats.org/officeDocument/2006/relationships/audio" Target="../media/audio5.wav"/><Relationship Id="rId3" Type="http://schemas.openxmlformats.org/officeDocument/2006/relationships/audio" Target="../media/audio1.wav"/><Relationship Id="rId21" Type="http://schemas.openxmlformats.org/officeDocument/2006/relationships/image" Target="../media/image18.jpg"/><Relationship Id="rId7" Type="http://schemas.openxmlformats.org/officeDocument/2006/relationships/image" Target="../media/image9.png"/><Relationship Id="rId12" Type="http://schemas.openxmlformats.org/officeDocument/2006/relationships/image" Target="../media/image14.png"/><Relationship Id="rId17" Type="http://schemas.openxmlformats.org/officeDocument/2006/relationships/audio" Target="../media/audio4.wav"/><Relationship Id="rId2" Type="http://schemas.openxmlformats.org/officeDocument/2006/relationships/notesSlide" Target="../notesSlides/notesSlide4.xml"/><Relationship Id="rId16" Type="http://schemas.openxmlformats.org/officeDocument/2006/relationships/image" Target="../media/image4.png"/><Relationship Id="rId20" Type="http://schemas.openxmlformats.org/officeDocument/2006/relationships/audio" Target="../media/audio7.wav"/><Relationship Id="rId1" Type="http://schemas.openxmlformats.org/officeDocument/2006/relationships/slideLayout" Target="../slideLayouts/slideLayout6.xml"/><Relationship Id="rId6" Type="http://schemas.openxmlformats.org/officeDocument/2006/relationships/image" Target="../media/image8.jpg"/><Relationship Id="rId11" Type="http://schemas.openxmlformats.org/officeDocument/2006/relationships/image" Target="../media/image13.png"/><Relationship Id="rId5" Type="http://schemas.openxmlformats.org/officeDocument/2006/relationships/audio" Target="../media/audio3.wav"/><Relationship Id="rId15" Type="http://schemas.openxmlformats.org/officeDocument/2006/relationships/image" Target="../media/image17.jpg"/><Relationship Id="rId10" Type="http://schemas.openxmlformats.org/officeDocument/2006/relationships/image" Target="../media/image12.png"/><Relationship Id="rId19" Type="http://schemas.openxmlformats.org/officeDocument/2006/relationships/audio" Target="../media/audio6.wav"/><Relationship Id="rId4" Type="http://schemas.openxmlformats.org/officeDocument/2006/relationships/audio" Target="../media/audio2.wav"/><Relationship Id="rId9" Type="http://schemas.openxmlformats.org/officeDocument/2006/relationships/image" Target="../media/image11.png"/><Relationship Id="rId14" Type="http://schemas.openxmlformats.org/officeDocument/2006/relationships/image" Target="../media/image16.png"/></Relationships>
</file>

<file path=ppt/slides/_rels/slide6.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18" Type="http://schemas.openxmlformats.org/officeDocument/2006/relationships/audio" Target="../media/audio5.wav"/><Relationship Id="rId3" Type="http://schemas.openxmlformats.org/officeDocument/2006/relationships/audio" Target="../media/audio1.wav"/><Relationship Id="rId21" Type="http://schemas.openxmlformats.org/officeDocument/2006/relationships/image" Target="../media/image18.jpg"/><Relationship Id="rId7" Type="http://schemas.openxmlformats.org/officeDocument/2006/relationships/image" Target="../media/image9.png"/><Relationship Id="rId12" Type="http://schemas.openxmlformats.org/officeDocument/2006/relationships/image" Target="../media/image14.png"/><Relationship Id="rId17" Type="http://schemas.openxmlformats.org/officeDocument/2006/relationships/audio" Target="../media/audio4.wav"/><Relationship Id="rId2" Type="http://schemas.openxmlformats.org/officeDocument/2006/relationships/notesSlide" Target="../notesSlides/notesSlide5.xml"/><Relationship Id="rId16" Type="http://schemas.openxmlformats.org/officeDocument/2006/relationships/image" Target="../media/image4.png"/><Relationship Id="rId20" Type="http://schemas.openxmlformats.org/officeDocument/2006/relationships/audio" Target="../media/audio7.wav"/><Relationship Id="rId1" Type="http://schemas.openxmlformats.org/officeDocument/2006/relationships/slideLayout" Target="../slideLayouts/slideLayout6.xml"/><Relationship Id="rId6" Type="http://schemas.openxmlformats.org/officeDocument/2006/relationships/image" Target="../media/image8.jpg"/><Relationship Id="rId11" Type="http://schemas.openxmlformats.org/officeDocument/2006/relationships/image" Target="../media/image13.png"/><Relationship Id="rId5" Type="http://schemas.openxmlformats.org/officeDocument/2006/relationships/audio" Target="../media/audio3.wav"/><Relationship Id="rId15" Type="http://schemas.openxmlformats.org/officeDocument/2006/relationships/image" Target="../media/image17.jpg"/><Relationship Id="rId10" Type="http://schemas.openxmlformats.org/officeDocument/2006/relationships/image" Target="../media/image12.png"/><Relationship Id="rId19" Type="http://schemas.openxmlformats.org/officeDocument/2006/relationships/audio" Target="../media/audio6.wav"/><Relationship Id="rId4" Type="http://schemas.openxmlformats.org/officeDocument/2006/relationships/audio" Target="../media/audio2.wav"/><Relationship Id="rId9" Type="http://schemas.openxmlformats.org/officeDocument/2006/relationships/image" Target="../media/image11.png"/><Relationship Id="rId1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3000"/>
                <a:satMod val="150000"/>
                <a:shade val="98000"/>
                <a:lumMod val="102000"/>
              </a:schemeClr>
            </a:gs>
            <a:gs pos="50000">
              <a:schemeClr val="bg1">
                <a:tint val="98000"/>
                <a:satMod val="130000"/>
                <a:shade val="90000"/>
                <a:lumMod val="103000"/>
              </a:schemeClr>
            </a:gs>
            <a:gs pos="100000">
              <a:schemeClr val="bg1">
                <a:shade val="63000"/>
                <a:satMod val="120000"/>
              </a:schemeClr>
            </a:gs>
          </a:gsLst>
          <a:lin ang="5400000" scaled="0"/>
        </a:gra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A2509F26-B5DC-4BA7-B476-4CB044237A2E}"/>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sp>
        <p:nvSpPr>
          <p:cNvPr id="20" name="Rectangle 19">
            <a:extLst>
              <a:ext uri="{FF2B5EF4-FFF2-40B4-BE49-F238E27FC236}">
                <a16:creationId xmlns:a16="http://schemas.microsoft.com/office/drawing/2014/main" id="{DB103EB1-B135-4526-B883-33228FC27FF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80000">
            <a:off x="611505" y="683404"/>
            <a:ext cx="7920990" cy="5404104"/>
          </a:xfrm>
          <a:prstGeom prst="rect">
            <a:avLst/>
          </a:prstGeom>
          <a:solidFill>
            <a:srgbClr val="FFFFFF"/>
          </a:solidFill>
          <a:ln w="3175" cap="sq" cmpd="thinThick">
            <a:solidFill>
              <a:srgbClr val="DDDDDD"/>
            </a:solidFill>
            <a:miter lim="800000"/>
          </a:ln>
          <a:effectLst>
            <a:outerShdw blurRad="266700" dist="1143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pic>
        <p:nvPicPr>
          <p:cNvPr id="13" name="Picture 12">
            <a:extLst>
              <a:ext uri="{FF2B5EF4-FFF2-40B4-BE49-F238E27FC236}">
                <a16:creationId xmlns:a16="http://schemas.microsoft.com/office/drawing/2014/main" id="{D8C311C9-7A7D-453B-B491-BDD5777AE7D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4392" r="7801"/>
          <a:stretch/>
        </p:blipFill>
        <p:spPr>
          <a:xfrm rot="21480000">
            <a:off x="853377" y="1003258"/>
            <a:ext cx="7437246" cy="4764396"/>
          </a:xfrm>
          <a:prstGeom prst="rect">
            <a:avLst/>
          </a:prstGeom>
        </p:spPr>
      </p:pic>
    </p:spTree>
    <p:extLst>
      <p:ext uri="{BB962C8B-B14F-4D97-AF65-F5344CB8AC3E}">
        <p14:creationId xmlns:p14="http://schemas.microsoft.com/office/powerpoint/2010/main" val="330426347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3074" name="Group 2"/>
          <p:cNvGrpSpPr>
            <a:grpSpLocks/>
          </p:cNvGrpSpPr>
          <p:nvPr/>
        </p:nvGrpSpPr>
        <p:grpSpPr bwMode="auto">
          <a:xfrm>
            <a:off x="0" y="0"/>
            <a:ext cx="9144000" cy="6858000"/>
            <a:chOff x="0" y="0"/>
            <a:chExt cx="5760" cy="4320"/>
          </a:xfrm>
        </p:grpSpPr>
        <p:sp>
          <p:nvSpPr>
            <p:cNvPr id="3075" name="AutoShape 3"/>
            <p:cNvSpPr>
              <a:spLocks noChangeArrowheads="1"/>
            </p:cNvSpPr>
            <p:nvPr/>
          </p:nvSpPr>
          <p:spPr bwMode="auto">
            <a:xfrm>
              <a:off x="0" y="0"/>
              <a:ext cx="5760" cy="4320"/>
            </a:xfrm>
            <a:prstGeom prst="roundRect">
              <a:avLst>
                <a:gd name="adj" fmla="val 16667"/>
              </a:avLst>
            </a:prstGeom>
            <a:solidFill>
              <a:srgbClr val="96969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ahoma" pitchFamily="34" charset="0"/>
                <a:ea typeface="+mn-ea"/>
                <a:cs typeface="+mn-cs"/>
              </a:endParaRPr>
            </a:p>
          </p:txBody>
        </p:sp>
        <p:sp>
          <p:nvSpPr>
            <p:cNvPr id="3076" name="Line 4"/>
            <p:cNvSpPr>
              <a:spLocks noChangeShapeType="1"/>
            </p:cNvSpPr>
            <p:nvPr/>
          </p:nvSpPr>
          <p:spPr bwMode="auto">
            <a:xfrm>
              <a:off x="2880" y="0"/>
              <a:ext cx="0" cy="4320"/>
            </a:xfrm>
            <a:prstGeom prst="line">
              <a:avLst/>
            </a:prstGeom>
            <a:noFill/>
            <a:ln w="127000">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ahoma" pitchFamily="34" charset="0"/>
                <a:ea typeface="+mn-ea"/>
                <a:cs typeface="+mn-cs"/>
              </a:endParaRPr>
            </a:p>
          </p:txBody>
        </p:sp>
        <p:sp>
          <p:nvSpPr>
            <p:cNvPr id="3077" name="Line 5"/>
            <p:cNvSpPr>
              <a:spLocks noChangeShapeType="1"/>
            </p:cNvSpPr>
            <p:nvPr/>
          </p:nvSpPr>
          <p:spPr bwMode="auto">
            <a:xfrm flipH="1">
              <a:off x="0" y="2160"/>
              <a:ext cx="5760" cy="0"/>
            </a:xfrm>
            <a:prstGeom prst="line">
              <a:avLst/>
            </a:prstGeom>
            <a:noFill/>
            <a:ln w="127000">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ahoma" pitchFamily="34" charset="0"/>
                <a:ea typeface="+mn-ea"/>
                <a:cs typeface="+mn-cs"/>
              </a:endParaRPr>
            </a:p>
          </p:txBody>
        </p:sp>
        <p:sp>
          <p:nvSpPr>
            <p:cNvPr id="3078" name="Oval 6"/>
            <p:cNvSpPr>
              <a:spLocks noChangeArrowheads="1"/>
            </p:cNvSpPr>
            <p:nvPr/>
          </p:nvSpPr>
          <p:spPr bwMode="auto">
            <a:xfrm>
              <a:off x="1008" y="289"/>
              <a:ext cx="3743" cy="3743"/>
            </a:xfrm>
            <a:prstGeom prst="ellipse">
              <a:avLst/>
            </a:prstGeom>
            <a:noFill/>
            <a:ln w="381000">
              <a:solidFill>
                <a:srgbClr val="EAEAEA"/>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ahoma" pitchFamily="34" charset="0"/>
                <a:ea typeface="+mn-ea"/>
                <a:cs typeface="+mn-cs"/>
              </a:endParaRPr>
            </a:p>
          </p:txBody>
        </p:sp>
        <p:sp>
          <p:nvSpPr>
            <p:cNvPr id="3079" name="Oval 7"/>
            <p:cNvSpPr>
              <a:spLocks noChangeArrowheads="1"/>
            </p:cNvSpPr>
            <p:nvPr/>
          </p:nvSpPr>
          <p:spPr bwMode="auto">
            <a:xfrm>
              <a:off x="1440" y="720"/>
              <a:ext cx="2879" cy="2879"/>
            </a:xfrm>
            <a:prstGeom prst="ellipse">
              <a:avLst/>
            </a:prstGeom>
            <a:noFill/>
            <a:ln w="317500">
              <a:solidFill>
                <a:srgbClr val="EAEAEA"/>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30500" b="0" i="0" u="none" strike="noStrike" kern="1200" cap="none" spc="0" normalizeH="0" baseline="0" noProof="0">
                  <a:ln>
                    <a:noFill/>
                  </a:ln>
                  <a:solidFill>
                    <a:srgbClr val="000000"/>
                  </a:solidFill>
                  <a:effectLst/>
                  <a:uLnTx/>
                  <a:uFillTx/>
                  <a:latin typeface="Tahoma" pitchFamily="34" charset="0"/>
                  <a:ea typeface="+mn-ea"/>
                  <a:cs typeface="Tahoma" pitchFamily="34" charset="0"/>
                </a:rPr>
                <a:t>1</a:t>
              </a:r>
            </a:p>
          </p:txBody>
        </p:sp>
      </p:grpSp>
      <p:grpSp>
        <p:nvGrpSpPr>
          <p:cNvPr id="3080" name="Group 8"/>
          <p:cNvGrpSpPr>
            <a:grpSpLocks/>
          </p:cNvGrpSpPr>
          <p:nvPr/>
        </p:nvGrpSpPr>
        <p:grpSpPr bwMode="auto">
          <a:xfrm>
            <a:off x="0" y="0"/>
            <a:ext cx="9144000" cy="6858000"/>
            <a:chOff x="0" y="0"/>
            <a:chExt cx="5760" cy="4320"/>
          </a:xfrm>
        </p:grpSpPr>
        <p:sp>
          <p:nvSpPr>
            <p:cNvPr id="3081" name="AutoShape 9"/>
            <p:cNvSpPr>
              <a:spLocks noChangeArrowheads="1"/>
            </p:cNvSpPr>
            <p:nvPr/>
          </p:nvSpPr>
          <p:spPr bwMode="auto">
            <a:xfrm>
              <a:off x="0" y="0"/>
              <a:ext cx="5760" cy="4320"/>
            </a:xfrm>
            <a:prstGeom prst="roundRect">
              <a:avLst>
                <a:gd name="adj" fmla="val 16667"/>
              </a:avLst>
            </a:prstGeom>
            <a:solidFill>
              <a:srgbClr val="C0C0C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ahoma" pitchFamily="34" charset="0"/>
                <a:ea typeface="+mn-ea"/>
                <a:cs typeface="+mn-cs"/>
              </a:endParaRPr>
            </a:p>
          </p:txBody>
        </p:sp>
        <p:sp>
          <p:nvSpPr>
            <p:cNvPr id="3082" name="Line 10"/>
            <p:cNvSpPr>
              <a:spLocks noChangeShapeType="1"/>
            </p:cNvSpPr>
            <p:nvPr/>
          </p:nvSpPr>
          <p:spPr bwMode="auto">
            <a:xfrm>
              <a:off x="2880" y="0"/>
              <a:ext cx="0" cy="4320"/>
            </a:xfrm>
            <a:prstGeom prst="line">
              <a:avLst/>
            </a:prstGeom>
            <a:noFill/>
            <a:ln w="127000">
              <a:solidFill>
                <a:srgbClr val="DDDDD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ahoma" pitchFamily="34" charset="0"/>
                <a:ea typeface="+mn-ea"/>
                <a:cs typeface="+mn-cs"/>
              </a:endParaRPr>
            </a:p>
          </p:txBody>
        </p:sp>
        <p:sp>
          <p:nvSpPr>
            <p:cNvPr id="3083" name="Line 11"/>
            <p:cNvSpPr>
              <a:spLocks noChangeShapeType="1"/>
            </p:cNvSpPr>
            <p:nvPr/>
          </p:nvSpPr>
          <p:spPr bwMode="auto">
            <a:xfrm flipH="1">
              <a:off x="0" y="2160"/>
              <a:ext cx="5760" cy="0"/>
            </a:xfrm>
            <a:prstGeom prst="line">
              <a:avLst/>
            </a:prstGeom>
            <a:noFill/>
            <a:ln w="127000">
              <a:solidFill>
                <a:srgbClr val="DDDDD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ahoma" pitchFamily="34" charset="0"/>
                <a:ea typeface="+mn-ea"/>
                <a:cs typeface="+mn-cs"/>
              </a:endParaRPr>
            </a:p>
          </p:txBody>
        </p:sp>
        <p:sp>
          <p:nvSpPr>
            <p:cNvPr id="3084" name="Oval 12"/>
            <p:cNvSpPr>
              <a:spLocks noChangeArrowheads="1"/>
            </p:cNvSpPr>
            <p:nvPr/>
          </p:nvSpPr>
          <p:spPr bwMode="auto">
            <a:xfrm>
              <a:off x="1008" y="289"/>
              <a:ext cx="3743" cy="3743"/>
            </a:xfrm>
            <a:prstGeom prst="ellipse">
              <a:avLst/>
            </a:prstGeom>
            <a:noFill/>
            <a:ln w="381000">
              <a:solidFill>
                <a:srgbClr val="EAEAEA"/>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ahoma" pitchFamily="34" charset="0"/>
                <a:ea typeface="+mn-ea"/>
                <a:cs typeface="+mn-cs"/>
              </a:endParaRPr>
            </a:p>
          </p:txBody>
        </p:sp>
        <p:sp>
          <p:nvSpPr>
            <p:cNvPr id="3085" name="Oval 13"/>
            <p:cNvSpPr>
              <a:spLocks noChangeArrowheads="1"/>
            </p:cNvSpPr>
            <p:nvPr/>
          </p:nvSpPr>
          <p:spPr bwMode="auto">
            <a:xfrm>
              <a:off x="1440" y="720"/>
              <a:ext cx="2879" cy="2879"/>
            </a:xfrm>
            <a:prstGeom prst="ellipse">
              <a:avLst/>
            </a:prstGeom>
            <a:noFill/>
            <a:ln w="317500">
              <a:solidFill>
                <a:srgbClr val="EAEAEA"/>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30500" b="0" i="0" u="none" strike="noStrike" kern="1200" cap="none" spc="0" normalizeH="0" baseline="0" noProof="0">
                  <a:ln>
                    <a:noFill/>
                  </a:ln>
                  <a:solidFill>
                    <a:srgbClr val="000000"/>
                  </a:solidFill>
                  <a:effectLst/>
                  <a:uLnTx/>
                  <a:uFillTx/>
                  <a:latin typeface="Tahoma" pitchFamily="34" charset="0"/>
                  <a:ea typeface="+mn-ea"/>
                  <a:cs typeface="Tahoma" pitchFamily="34" charset="0"/>
                </a:rPr>
                <a:t>1</a:t>
              </a:r>
            </a:p>
          </p:txBody>
        </p:sp>
      </p:grpSp>
      <p:grpSp>
        <p:nvGrpSpPr>
          <p:cNvPr id="3086" name="Group 14"/>
          <p:cNvGrpSpPr>
            <a:grpSpLocks/>
          </p:cNvGrpSpPr>
          <p:nvPr/>
        </p:nvGrpSpPr>
        <p:grpSpPr bwMode="auto">
          <a:xfrm>
            <a:off x="0" y="0"/>
            <a:ext cx="9144000" cy="6858000"/>
            <a:chOff x="0" y="0"/>
            <a:chExt cx="5760" cy="4320"/>
          </a:xfrm>
        </p:grpSpPr>
        <p:sp>
          <p:nvSpPr>
            <p:cNvPr id="3087" name="AutoShape 15"/>
            <p:cNvSpPr>
              <a:spLocks noChangeArrowheads="1"/>
            </p:cNvSpPr>
            <p:nvPr/>
          </p:nvSpPr>
          <p:spPr bwMode="auto">
            <a:xfrm>
              <a:off x="0" y="0"/>
              <a:ext cx="5760" cy="4320"/>
            </a:xfrm>
            <a:prstGeom prst="roundRect">
              <a:avLst>
                <a:gd name="adj" fmla="val 16667"/>
              </a:avLst>
            </a:prstGeom>
            <a:solidFill>
              <a:srgbClr val="C0C0C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ahoma" pitchFamily="34" charset="0"/>
                <a:ea typeface="+mn-ea"/>
                <a:cs typeface="+mn-cs"/>
              </a:endParaRPr>
            </a:p>
          </p:txBody>
        </p:sp>
        <p:sp>
          <p:nvSpPr>
            <p:cNvPr id="3088" name="Line 16"/>
            <p:cNvSpPr>
              <a:spLocks noChangeShapeType="1"/>
            </p:cNvSpPr>
            <p:nvPr/>
          </p:nvSpPr>
          <p:spPr bwMode="auto">
            <a:xfrm>
              <a:off x="2880" y="0"/>
              <a:ext cx="0" cy="4320"/>
            </a:xfrm>
            <a:prstGeom prst="line">
              <a:avLst/>
            </a:prstGeom>
            <a:noFill/>
            <a:ln w="127000">
              <a:solidFill>
                <a:srgbClr val="DDDDD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ahoma" pitchFamily="34" charset="0"/>
                <a:ea typeface="+mn-ea"/>
                <a:cs typeface="+mn-cs"/>
              </a:endParaRPr>
            </a:p>
          </p:txBody>
        </p:sp>
        <p:sp>
          <p:nvSpPr>
            <p:cNvPr id="3089" name="Line 17"/>
            <p:cNvSpPr>
              <a:spLocks noChangeShapeType="1"/>
            </p:cNvSpPr>
            <p:nvPr/>
          </p:nvSpPr>
          <p:spPr bwMode="auto">
            <a:xfrm flipH="1">
              <a:off x="0" y="2160"/>
              <a:ext cx="5760" cy="0"/>
            </a:xfrm>
            <a:prstGeom prst="line">
              <a:avLst/>
            </a:prstGeom>
            <a:noFill/>
            <a:ln w="127000">
              <a:solidFill>
                <a:srgbClr val="DDDDD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ahoma" pitchFamily="34" charset="0"/>
                <a:ea typeface="+mn-ea"/>
                <a:cs typeface="+mn-cs"/>
              </a:endParaRPr>
            </a:p>
          </p:txBody>
        </p:sp>
        <p:sp>
          <p:nvSpPr>
            <p:cNvPr id="3090" name="Oval 18"/>
            <p:cNvSpPr>
              <a:spLocks noChangeArrowheads="1"/>
            </p:cNvSpPr>
            <p:nvPr/>
          </p:nvSpPr>
          <p:spPr bwMode="auto">
            <a:xfrm>
              <a:off x="1008" y="289"/>
              <a:ext cx="3743" cy="3743"/>
            </a:xfrm>
            <a:prstGeom prst="ellipse">
              <a:avLst/>
            </a:prstGeom>
            <a:noFill/>
            <a:ln w="381000">
              <a:solidFill>
                <a:srgbClr val="EAEAEA"/>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ahoma" pitchFamily="34" charset="0"/>
                <a:ea typeface="+mn-ea"/>
                <a:cs typeface="+mn-cs"/>
              </a:endParaRPr>
            </a:p>
          </p:txBody>
        </p:sp>
        <p:sp>
          <p:nvSpPr>
            <p:cNvPr id="3091" name="Oval 19"/>
            <p:cNvSpPr>
              <a:spLocks noChangeArrowheads="1"/>
            </p:cNvSpPr>
            <p:nvPr/>
          </p:nvSpPr>
          <p:spPr bwMode="auto">
            <a:xfrm>
              <a:off x="1440" y="720"/>
              <a:ext cx="2879" cy="2879"/>
            </a:xfrm>
            <a:prstGeom prst="ellipse">
              <a:avLst/>
            </a:prstGeom>
            <a:noFill/>
            <a:ln w="317500">
              <a:solidFill>
                <a:srgbClr val="EAEAEA"/>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30500" b="0" i="0" u="none" strike="noStrike" kern="1200" cap="none" spc="0" normalizeH="0" baseline="0" noProof="0">
                  <a:ln>
                    <a:noFill/>
                  </a:ln>
                  <a:solidFill>
                    <a:srgbClr val="000000"/>
                  </a:solidFill>
                  <a:effectLst/>
                  <a:uLnTx/>
                  <a:uFillTx/>
                  <a:latin typeface="Tahoma" pitchFamily="34" charset="0"/>
                  <a:ea typeface="+mn-ea"/>
                  <a:cs typeface="Tahoma" pitchFamily="34" charset="0"/>
                </a:rPr>
                <a:t>2</a:t>
              </a:r>
            </a:p>
          </p:txBody>
        </p:sp>
      </p:grpSp>
      <p:grpSp>
        <p:nvGrpSpPr>
          <p:cNvPr id="3092" name="Group 20"/>
          <p:cNvGrpSpPr>
            <a:grpSpLocks/>
          </p:cNvGrpSpPr>
          <p:nvPr/>
        </p:nvGrpSpPr>
        <p:grpSpPr bwMode="auto">
          <a:xfrm>
            <a:off x="0" y="0"/>
            <a:ext cx="9144000" cy="6858000"/>
            <a:chOff x="0" y="0"/>
            <a:chExt cx="5760" cy="4320"/>
          </a:xfrm>
        </p:grpSpPr>
        <p:sp>
          <p:nvSpPr>
            <p:cNvPr id="3093" name="AutoShape 21"/>
            <p:cNvSpPr>
              <a:spLocks noChangeArrowheads="1"/>
            </p:cNvSpPr>
            <p:nvPr/>
          </p:nvSpPr>
          <p:spPr bwMode="auto">
            <a:xfrm>
              <a:off x="0" y="0"/>
              <a:ext cx="5760" cy="4320"/>
            </a:xfrm>
            <a:prstGeom prst="roundRect">
              <a:avLst>
                <a:gd name="adj" fmla="val 16667"/>
              </a:avLst>
            </a:prstGeom>
            <a:solidFill>
              <a:srgbClr val="96969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ahoma" pitchFamily="34" charset="0"/>
                <a:ea typeface="+mn-ea"/>
                <a:cs typeface="+mn-cs"/>
              </a:endParaRPr>
            </a:p>
          </p:txBody>
        </p:sp>
        <p:sp>
          <p:nvSpPr>
            <p:cNvPr id="3094" name="Line 22"/>
            <p:cNvSpPr>
              <a:spLocks noChangeShapeType="1"/>
            </p:cNvSpPr>
            <p:nvPr/>
          </p:nvSpPr>
          <p:spPr bwMode="auto">
            <a:xfrm>
              <a:off x="2880" y="0"/>
              <a:ext cx="0" cy="4320"/>
            </a:xfrm>
            <a:prstGeom prst="line">
              <a:avLst/>
            </a:prstGeom>
            <a:noFill/>
            <a:ln w="127000">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ahoma" pitchFamily="34" charset="0"/>
                <a:ea typeface="+mn-ea"/>
                <a:cs typeface="+mn-cs"/>
              </a:endParaRPr>
            </a:p>
          </p:txBody>
        </p:sp>
        <p:sp>
          <p:nvSpPr>
            <p:cNvPr id="3095" name="Line 23"/>
            <p:cNvSpPr>
              <a:spLocks noChangeShapeType="1"/>
            </p:cNvSpPr>
            <p:nvPr/>
          </p:nvSpPr>
          <p:spPr bwMode="auto">
            <a:xfrm flipH="1">
              <a:off x="0" y="2160"/>
              <a:ext cx="5760" cy="0"/>
            </a:xfrm>
            <a:prstGeom prst="line">
              <a:avLst/>
            </a:prstGeom>
            <a:noFill/>
            <a:ln w="127000">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ahoma" pitchFamily="34" charset="0"/>
                <a:ea typeface="+mn-ea"/>
                <a:cs typeface="+mn-cs"/>
              </a:endParaRPr>
            </a:p>
          </p:txBody>
        </p:sp>
        <p:sp>
          <p:nvSpPr>
            <p:cNvPr id="3096" name="Oval 24"/>
            <p:cNvSpPr>
              <a:spLocks noChangeArrowheads="1"/>
            </p:cNvSpPr>
            <p:nvPr/>
          </p:nvSpPr>
          <p:spPr bwMode="auto">
            <a:xfrm>
              <a:off x="1008" y="289"/>
              <a:ext cx="3743" cy="3743"/>
            </a:xfrm>
            <a:prstGeom prst="ellipse">
              <a:avLst/>
            </a:prstGeom>
            <a:noFill/>
            <a:ln w="381000">
              <a:solidFill>
                <a:srgbClr val="EAEAEA"/>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ahoma" pitchFamily="34" charset="0"/>
                <a:ea typeface="+mn-ea"/>
                <a:cs typeface="+mn-cs"/>
              </a:endParaRPr>
            </a:p>
          </p:txBody>
        </p:sp>
        <p:sp>
          <p:nvSpPr>
            <p:cNvPr id="3097" name="Oval 25"/>
            <p:cNvSpPr>
              <a:spLocks noChangeArrowheads="1"/>
            </p:cNvSpPr>
            <p:nvPr/>
          </p:nvSpPr>
          <p:spPr bwMode="auto">
            <a:xfrm>
              <a:off x="1440" y="720"/>
              <a:ext cx="2879" cy="2879"/>
            </a:xfrm>
            <a:prstGeom prst="ellipse">
              <a:avLst/>
            </a:prstGeom>
            <a:noFill/>
            <a:ln w="317500">
              <a:solidFill>
                <a:srgbClr val="EAEAEA"/>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30500" b="0" i="0" u="none" strike="noStrike" kern="1200" cap="none" spc="0" normalizeH="0" baseline="0" noProof="0">
                  <a:ln>
                    <a:noFill/>
                  </a:ln>
                  <a:solidFill>
                    <a:srgbClr val="000000"/>
                  </a:solidFill>
                  <a:effectLst/>
                  <a:uLnTx/>
                  <a:uFillTx/>
                  <a:latin typeface="Tahoma" pitchFamily="34" charset="0"/>
                  <a:ea typeface="+mn-ea"/>
                  <a:cs typeface="Tahoma" pitchFamily="34" charset="0"/>
                </a:rPr>
                <a:t>2</a:t>
              </a:r>
            </a:p>
          </p:txBody>
        </p:sp>
      </p:grpSp>
      <p:grpSp>
        <p:nvGrpSpPr>
          <p:cNvPr id="3098" name="Group 26"/>
          <p:cNvGrpSpPr>
            <a:grpSpLocks/>
          </p:cNvGrpSpPr>
          <p:nvPr/>
        </p:nvGrpSpPr>
        <p:grpSpPr bwMode="auto">
          <a:xfrm>
            <a:off x="0" y="0"/>
            <a:ext cx="9144000" cy="6858000"/>
            <a:chOff x="0" y="0"/>
            <a:chExt cx="5760" cy="4320"/>
          </a:xfrm>
        </p:grpSpPr>
        <p:sp>
          <p:nvSpPr>
            <p:cNvPr id="3099" name="AutoShape 27"/>
            <p:cNvSpPr>
              <a:spLocks noChangeArrowheads="1"/>
            </p:cNvSpPr>
            <p:nvPr/>
          </p:nvSpPr>
          <p:spPr bwMode="auto">
            <a:xfrm>
              <a:off x="0" y="0"/>
              <a:ext cx="5760" cy="4320"/>
            </a:xfrm>
            <a:prstGeom prst="roundRect">
              <a:avLst>
                <a:gd name="adj" fmla="val 16667"/>
              </a:avLst>
            </a:prstGeom>
            <a:solidFill>
              <a:srgbClr val="96969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ahoma" pitchFamily="34" charset="0"/>
                <a:ea typeface="+mn-ea"/>
                <a:cs typeface="+mn-cs"/>
              </a:endParaRPr>
            </a:p>
          </p:txBody>
        </p:sp>
        <p:sp>
          <p:nvSpPr>
            <p:cNvPr id="3100" name="Line 28"/>
            <p:cNvSpPr>
              <a:spLocks noChangeShapeType="1"/>
            </p:cNvSpPr>
            <p:nvPr/>
          </p:nvSpPr>
          <p:spPr bwMode="auto">
            <a:xfrm>
              <a:off x="2880" y="0"/>
              <a:ext cx="0" cy="4320"/>
            </a:xfrm>
            <a:prstGeom prst="line">
              <a:avLst/>
            </a:prstGeom>
            <a:noFill/>
            <a:ln w="127000">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ahoma" pitchFamily="34" charset="0"/>
                <a:ea typeface="+mn-ea"/>
                <a:cs typeface="+mn-cs"/>
              </a:endParaRPr>
            </a:p>
          </p:txBody>
        </p:sp>
        <p:sp>
          <p:nvSpPr>
            <p:cNvPr id="3101" name="Line 29"/>
            <p:cNvSpPr>
              <a:spLocks noChangeShapeType="1"/>
            </p:cNvSpPr>
            <p:nvPr/>
          </p:nvSpPr>
          <p:spPr bwMode="auto">
            <a:xfrm flipH="1">
              <a:off x="0" y="2160"/>
              <a:ext cx="5760" cy="0"/>
            </a:xfrm>
            <a:prstGeom prst="line">
              <a:avLst/>
            </a:prstGeom>
            <a:noFill/>
            <a:ln w="127000">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ahoma" pitchFamily="34" charset="0"/>
                <a:ea typeface="+mn-ea"/>
                <a:cs typeface="+mn-cs"/>
              </a:endParaRPr>
            </a:p>
          </p:txBody>
        </p:sp>
        <p:sp>
          <p:nvSpPr>
            <p:cNvPr id="3102" name="Oval 30"/>
            <p:cNvSpPr>
              <a:spLocks noChangeArrowheads="1"/>
            </p:cNvSpPr>
            <p:nvPr/>
          </p:nvSpPr>
          <p:spPr bwMode="auto">
            <a:xfrm>
              <a:off x="1008" y="289"/>
              <a:ext cx="3743" cy="3743"/>
            </a:xfrm>
            <a:prstGeom prst="ellipse">
              <a:avLst/>
            </a:prstGeom>
            <a:noFill/>
            <a:ln w="381000">
              <a:solidFill>
                <a:srgbClr val="EAEAEA"/>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ahoma" pitchFamily="34" charset="0"/>
                <a:ea typeface="+mn-ea"/>
                <a:cs typeface="+mn-cs"/>
              </a:endParaRPr>
            </a:p>
          </p:txBody>
        </p:sp>
        <p:sp>
          <p:nvSpPr>
            <p:cNvPr id="3103" name="Oval 31"/>
            <p:cNvSpPr>
              <a:spLocks noChangeArrowheads="1"/>
            </p:cNvSpPr>
            <p:nvPr/>
          </p:nvSpPr>
          <p:spPr bwMode="auto">
            <a:xfrm>
              <a:off x="1440" y="720"/>
              <a:ext cx="2879" cy="2879"/>
            </a:xfrm>
            <a:prstGeom prst="ellipse">
              <a:avLst/>
            </a:prstGeom>
            <a:noFill/>
            <a:ln w="317500">
              <a:solidFill>
                <a:srgbClr val="EAEAEA"/>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30500" b="0" i="0" u="none" strike="noStrike" kern="1200" cap="none" spc="0" normalizeH="0" baseline="0" noProof="0">
                  <a:ln>
                    <a:noFill/>
                  </a:ln>
                  <a:solidFill>
                    <a:srgbClr val="000000"/>
                  </a:solidFill>
                  <a:effectLst/>
                  <a:uLnTx/>
                  <a:uFillTx/>
                  <a:latin typeface="Tahoma" pitchFamily="34" charset="0"/>
                  <a:ea typeface="+mn-ea"/>
                  <a:cs typeface="Tahoma" pitchFamily="34" charset="0"/>
                </a:rPr>
                <a:t>3</a:t>
              </a:r>
            </a:p>
          </p:txBody>
        </p:sp>
      </p:grpSp>
      <p:grpSp>
        <p:nvGrpSpPr>
          <p:cNvPr id="3104" name="Group 32"/>
          <p:cNvGrpSpPr>
            <a:grpSpLocks/>
          </p:cNvGrpSpPr>
          <p:nvPr/>
        </p:nvGrpSpPr>
        <p:grpSpPr bwMode="auto">
          <a:xfrm>
            <a:off x="0" y="0"/>
            <a:ext cx="9144000" cy="6858000"/>
            <a:chOff x="0" y="0"/>
            <a:chExt cx="5760" cy="4320"/>
          </a:xfrm>
        </p:grpSpPr>
        <p:sp>
          <p:nvSpPr>
            <p:cNvPr id="3105" name="AutoShape 33"/>
            <p:cNvSpPr>
              <a:spLocks noChangeArrowheads="1"/>
            </p:cNvSpPr>
            <p:nvPr/>
          </p:nvSpPr>
          <p:spPr bwMode="auto">
            <a:xfrm>
              <a:off x="0" y="0"/>
              <a:ext cx="5760" cy="4320"/>
            </a:xfrm>
            <a:prstGeom prst="roundRect">
              <a:avLst>
                <a:gd name="adj" fmla="val 16667"/>
              </a:avLst>
            </a:prstGeom>
            <a:solidFill>
              <a:srgbClr val="C0C0C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ahoma" pitchFamily="34" charset="0"/>
                <a:ea typeface="+mn-ea"/>
                <a:cs typeface="+mn-cs"/>
              </a:endParaRPr>
            </a:p>
          </p:txBody>
        </p:sp>
        <p:sp>
          <p:nvSpPr>
            <p:cNvPr id="3106" name="Line 34"/>
            <p:cNvSpPr>
              <a:spLocks noChangeShapeType="1"/>
            </p:cNvSpPr>
            <p:nvPr/>
          </p:nvSpPr>
          <p:spPr bwMode="auto">
            <a:xfrm>
              <a:off x="2880" y="0"/>
              <a:ext cx="0" cy="4320"/>
            </a:xfrm>
            <a:prstGeom prst="line">
              <a:avLst/>
            </a:prstGeom>
            <a:noFill/>
            <a:ln w="127000">
              <a:solidFill>
                <a:srgbClr val="DDDDD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ahoma" pitchFamily="34" charset="0"/>
                <a:ea typeface="+mn-ea"/>
                <a:cs typeface="+mn-cs"/>
              </a:endParaRPr>
            </a:p>
          </p:txBody>
        </p:sp>
        <p:sp>
          <p:nvSpPr>
            <p:cNvPr id="3107" name="Line 35"/>
            <p:cNvSpPr>
              <a:spLocks noChangeShapeType="1"/>
            </p:cNvSpPr>
            <p:nvPr/>
          </p:nvSpPr>
          <p:spPr bwMode="auto">
            <a:xfrm flipH="1">
              <a:off x="0" y="2160"/>
              <a:ext cx="5760" cy="0"/>
            </a:xfrm>
            <a:prstGeom prst="line">
              <a:avLst/>
            </a:prstGeom>
            <a:noFill/>
            <a:ln w="127000">
              <a:solidFill>
                <a:srgbClr val="DDDDD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ahoma" pitchFamily="34" charset="0"/>
                <a:ea typeface="+mn-ea"/>
                <a:cs typeface="+mn-cs"/>
              </a:endParaRPr>
            </a:p>
          </p:txBody>
        </p:sp>
        <p:sp>
          <p:nvSpPr>
            <p:cNvPr id="3108" name="Oval 36"/>
            <p:cNvSpPr>
              <a:spLocks noChangeArrowheads="1"/>
            </p:cNvSpPr>
            <p:nvPr/>
          </p:nvSpPr>
          <p:spPr bwMode="auto">
            <a:xfrm>
              <a:off x="1008" y="289"/>
              <a:ext cx="3743" cy="3743"/>
            </a:xfrm>
            <a:prstGeom prst="ellipse">
              <a:avLst/>
            </a:prstGeom>
            <a:noFill/>
            <a:ln w="381000">
              <a:solidFill>
                <a:srgbClr val="EAEAEA"/>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ahoma" pitchFamily="34" charset="0"/>
                <a:ea typeface="+mn-ea"/>
                <a:cs typeface="+mn-cs"/>
              </a:endParaRPr>
            </a:p>
          </p:txBody>
        </p:sp>
        <p:sp>
          <p:nvSpPr>
            <p:cNvPr id="3109" name="Oval 37"/>
            <p:cNvSpPr>
              <a:spLocks noChangeArrowheads="1"/>
            </p:cNvSpPr>
            <p:nvPr/>
          </p:nvSpPr>
          <p:spPr bwMode="auto">
            <a:xfrm>
              <a:off x="1440" y="720"/>
              <a:ext cx="2879" cy="2879"/>
            </a:xfrm>
            <a:prstGeom prst="ellipse">
              <a:avLst/>
            </a:prstGeom>
            <a:noFill/>
            <a:ln w="317500">
              <a:solidFill>
                <a:srgbClr val="EAEAEA"/>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30500" b="0" i="0" u="none" strike="noStrike" kern="1200" cap="none" spc="0" normalizeH="0" baseline="0" noProof="0">
                  <a:ln>
                    <a:noFill/>
                  </a:ln>
                  <a:solidFill>
                    <a:srgbClr val="000000"/>
                  </a:solidFill>
                  <a:effectLst/>
                  <a:uLnTx/>
                  <a:uFillTx/>
                  <a:latin typeface="Tahoma" pitchFamily="34" charset="0"/>
                  <a:ea typeface="+mn-ea"/>
                  <a:cs typeface="Tahoma" pitchFamily="34" charset="0"/>
                </a:rPr>
                <a:t>3</a:t>
              </a:r>
            </a:p>
          </p:txBody>
        </p:sp>
      </p:grpSp>
      <p:grpSp>
        <p:nvGrpSpPr>
          <p:cNvPr id="3110" name="Group 38"/>
          <p:cNvGrpSpPr>
            <a:grpSpLocks/>
          </p:cNvGrpSpPr>
          <p:nvPr/>
        </p:nvGrpSpPr>
        <p:grpSpPr bwMode="auto">
          <a:xfrm>
            <a:off x="0" y="0"/>
            <a:ext cx="9144000" cy="6858000"/>
            <a:chOff x="0" y="0"/>
            <a:chExt cx="5760" cy="4320"/>
          </a:xfrm>
        </p:grpSpPr>
        <p:sp>
          <p:nvSpPr>
            <p:cNvPr id="3111" name="AutoShape 39"/>
            <p:cNvSpPr>
              <a:spLocks noChangeArrowheads="1"/>
            </p:cNvSpPr>
            <p:nvPr/>
          </p:nvSpPr>
          <p:spPr bwMode="auto">
            <a:xfrm>
              <a:off x="0" y="0"/>
              <a:ext cx="5760" cy="4320"/>
            </a:xfrm>
            <a:prstGeom prst="roundRect">
              <a:avLst>
                <a:gd name="adj" fmla="val 16667"/>
              </a:avLst>
            </a:prstGeom>
            <a:solidFill>
              <a:srgbClr val="C0C0C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ahoma" pitchFamily="34" charset="0"/>
                <a:ea typeface="+mn-ea"/>
                <a:cs typeface="+mn-cs"/>
              </a:endParaRPr>
            </a:p>
          </p:txBody>
        </p:sp>
        <p:sp>
          <p:nvSpPr>
            <p:cNvPr id="3112" name="Line 40"/>
            <p:cNvSpPr>
              <a:spLocks noChangeShapeType="1"/>
            </p:cNvSpPr>
            <p:nvPr/>
          </p:nvSpPr>
          <p:spPr bwMode="auto">
            <a:xfrm>
              <a:off x="2880" y="0"/>
              <a:ext cx="0" cy="4320"/>
            </a:xfrm>
            <a:prstGeom prst="line">
              <a:avLst/>
            </a:prstGeom>
            <a:noFill/>
            <a:ln w="127000">
              <a:solidFill>
                <a:srgbClr val="DDDDD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ahoma" pitchFamily="34" charset="0"/>
                <a:ea typeface="+mn-ea"/>
                <a:cs typeface="+mn-cs"/>
              </a:endParaRPr>
            </a:p>
          </p:txBody>
        </p:sp>
        <p:sp>
          <p:nvSpPr>
            <p:cNvPr id="3113" name="Line 41"/>
            <p:cNvSpPr>
              <a:spLocks noChangeShapeType="1"/>
            </p:cNvSpPr>
            <p:nvPr/>
          </p:nvSpPr>
          <p:spPr bwMode="auto">
            <a:xfrm flipH="1">
              <a:off x="0" y="2160"/>
              <a:ext cx="5760" cy="0"/>
            </a:xfrm>
            <a:prstGeom prst="line">
              <a:avLst/>
            </a:prstGeom>
            <a:noFill/>
            <a:ln w="127000">
              <a:solidFill>
                <a:srgbClr val="DDDDD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ahoma" pitchFamily="34" charset="0"/>
                <a:ea typeface="+mn-ea"/>
                <a:cs typeface="+mn-cs"/>
              </a:endParaRPr>
            </a:p>
          </p:txBody>
        </p:sp>
        <p:sp>
          <p:nvSpPr>
            <p:cNvPr id="3114" name="Oval 42"/>
            <p:cNvSpPr>
              <a:spLocks noChangeArrowheads="1"/>
            </p:cNvSpPr>
            <p:nvPr/>
          </p:nvSpPr>
          <p:spPr bwMode="auto">
            <a:xfrm>
              <a:off x="1008" y="289"/>
              <a:ext cx="3743" cy="3743"/>
            </a:xfrm>
            <a:prstGeom prst="ellipse">
              <a:avLst/>
            </a:prstGeom>
            <a:noFill/>
            <a:ln w="381000">
              <a:solidFill>
                <a:srgbClr val="EAEAEA"/>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ahoma" pitchFamily="34" charset="0"/>
                <a:ea typeface="+mn-ea"/>
                <a:cs typeface="+mn-cs"/>
              </a:endParaRPr>
            </a:p>
          </p:txBody>
        </p:sp>
        <p:sp>
          <p:nvSpPr>
            <p:cNvPr id="3115" name="Oval 43"/>
            <p:cNvSpPr>
              <a:spLocks noChangeArrowheads="1"/>
            </p:cNvSpPr>
            <p:nvPr/>
          </p:nvSpPr>
          <p:spPr bwMode="auto">
            <a:xfrm>
              <a:off x="1440" y="720"/>
              <a:ext cx="2879" cy="2879"/>
            </a:xfrm>
            <a:prstGeom prst="ellipse">
              <a:avLst/>
            </a:prstGeom>
            <a:noFill/>
            <a:ln w="317500">
              <a:solidFill>
                <a:srgbClr val="EAEAEA"/>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30500" b="0" i="0" u="none" strike="noStrike" kern="1200" cap="none" spc="0" normalizeH="0" baseline="0" noProof="0">
                  <a:ln>
                    <a:noFill/>
                  </a:ln>
                  <a:solidFill>
                    <a:srgbClr val="000000"/>
                  </a:solidFill>
                  <a:effectLst/>
                  <a:uLnTx/>
                  <a:uFillTx/>
                  <a:latin typeface="Tahoma" pitchFamily="34" charset="0"/>
                  <a:ea typeface="+mn-ea"/>
                  <a:cs typeface="Tahoma" pitchFamily="34" charset="0"/>
                </a:rPr>
                <a:t>4</a:t>
              </a:r>
            </a:p>
          </p:txBody>
        </p:sp>
      </p:grpSp>
      <p:grpSp>
        <p:nvGrpSpPr>
          <p:cNvPr id="3116" name="Group 44"/>
          <p:cNvGrpSpPr>
            <a:grpSpLocks/>
          </p:cNvGrpSpPr>
          <p:nvPr/>
        </p:nvGrpSpPr>
        <p:grpSpPr bwMode="auto">
          <a:xfrm>
            <a:off x="0" y="0"/>
            <a:ext cx="9144000" cy="6858000"/>
            <a:chOff x="0" y="0"/>
            <a:chExt cx="5760" cy="4320"/>
          </a:xfrm>
        </p:grpSpPr>
        <p:sp>
          <p:nvSpPr>
            <p:cNvPr id="3117" name="AutoShape 45"/>
            <p:cNvSpPr>
              <a:spLocks noChangeArrowheads="1"/>
            </p:cNvSpPr>
            <p:nvPr/>
          </p:nvSpPr>
          <p:spPr bwMode="auto">
            <a:xfrm>
              <a:off x="0" y="0"/>
              <a:ext cx="5760" cy="4320"/>
            </a:xfrm>
            <a:prstGeom prst="roundRect">
              <a:avLst>
                <a:gd name="adj" fmla="val 16667"/>
              </a:avLst>
            </a:prstGeom>
            <a:solidFill>
              <a:srgbClr val="96969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ahoma" pitchFamily="34" charset="0"/>
                <a:ea typeface="+mn-ea"/>
                <a:cs typeface="+mn-cs"/>
              </a:endParaRPr>
            </a:p>
          </p:txBody>
        </p:sp>
        <p:sp>
          <p:nvSpPr>
            <p:cNvPr id="3118" name="Line 46"/>
            <p:cNvSpPr>
              <a:spLocks noChangeShapeType="1"/>
            </p:cNvSpPr>
            <p:nvPr/>
          </p:nvSpPr>
          <p:spPr bwMode="auto">
            <a:xfrm>
              <a:off x="2880" y="0"/>
              <a:ext cx="0" cy="4320"/>
            </a:xfrm>
            <a:prstGeom prst="line">
              <a:avLst/>
            </a:prstGeom>
            <a:noFill/>
            <a:ln w="127000">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ahoma" pitchFamily="34" charset="0"/>
                <a:ea typeface="+mn-ea"/>
                <a:cs typeface="+mn-cs"/>
              </a:endParaRPr>
            </a:p>
          </p:txBody>
        </p:sp>
        <p:sp>
          <p:nvSpPr>
            <p:cNvPr id="3119" name="Line 47"/>
            <p:cNvSpPr>
              <a:spLocks noChangeShapeType="1"/>
            </p:cNvSpPr>
            <p:nvPr/>
          </p:nvSpPr>
          <p:spPr bwMode="auto">
            <a:xfrm flipH="1">
              <a:off x="0" y="2160"/>
              <a:ext cx="5760" cy="0"/>
            </a:xfrm>
            <a:prstGeom prst="line">
              <a:avLst/>
            </a:prstGeom>
            <a:noFill/>
            <a:ln w="127000">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ahoma" pitchFamily="34" charset="0"/>
                <a:ea typeface="+mn-ea"/>
                <a:cs typeface="+mn-cs"/>
              </a:endParaRPr>
            </a:p>
          </p:txBody>
        </p:sp>
        <p:sp>
          <p:nvSpPr>
            <p:cNvPr id="3120" name="Oval 48"/>
            <p:cNvSpPr>
              <a:spLocks noChangeArrowheads="1"/>
            </p:cNvSpPr>
            <p:nvPr/>
          </p:nvSpPr>
          <p:spPr bwMode="auto">
            <a:xfrm>
              <a:off x="1008" y="289"/>
              <a:ext cx="3743" cy="3743"/>
            </a:xfrm>
            <a:prstGeom prst="ellipse">
              <a:avLst/>
            </a:prstGeom>
            <a:noFill/>
            <a:ln w="381000">
              <a:solidFill>
                <a:srgbClr val="EAEAEA"/>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ahoma" pitchFamily="34" charset="0"/>
                <a:ea typeface="+mn-ea"/>
                <a:cs typeface="+mn-cs"/>
              </a:endParaRPr>
            </a:p>
          </p:txBody>
        </p:sp>
        <p:sp>
          <p:nvSpPr>
            <p:cNvPr id="3121" name="Oval 49"/>
            <p:cNvSpPr>
              <a:spLocks noChangeArrowheads="1"/>
            </p:cNvSpPr>
            <p:nvPr/>
          </p:nvSpPr>
          <p:spPr bwMode="auto">
            <a:xfrm>
              <a:off x="1440" y="720"/>
              <a:ext cx="2879" cy="2879"/>
            </a:xfrm>
            <a:prstGeom prst="ellipse">
              <a:avLst/>
            </a:prstGeom>
            <a:noFill/>
            <a:ln w="317500">
              <a:solidFill>
                <a:srgbClr val="EAEAEA"/>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30500" b="0" i="0" u="none" strike="noStrike" kern="1200" cap="none" spc="0" normalizeH="0" baseline="0" noProof="0">
                  <a:ln>
                    <a:noFill/>
                  </a:ln>
                  <a:solidFill>
                    <a:srgbClr val="000000"/>
                  </a:solidFill>
                  <a:effectLst/>
                  <a:uLnTx/>
                  <a:uFillTx/>
                  <a:latin typeface="Tahoma" pitchFamily="34" charset="0"/>
                  <a:ea typeface="+mn-ea"/>
                  <a:cs typeface="Tahoma" pitchFamily="34" charset="0"/>
                </a:rPr>
                <a:t>4</a:t>
              </a:r>
            </a:p>
          </p:txBody>
        </p:sp>
      </p:grpSp>
      <p:sp>
        <p:nvSpPr>
          <p:cNvPr id="3122" name="Line 50"/>
          <p:cNvSpPr>
            <a:spLocks noChangeShapeType="1"/>
          </p:cNvSpPr>
          <p:nvPr/>
        </p:nvSpPr>
        <p:spPr bwMode="auto">
          <a:xfrm>
            <a:off x="3429000" y="-457200"/>
            <a:ext cx="0" cy="7315200"/>
          </a:xfrm>
          <a:prstGeom prst="line">
            <a:avLst/>
          </a:prstGeom>
          <a:noFill/>
          <a:ln w="9525">
            <a:solidFill>
              <a:srgbClr val="B2B2B2"/>
            </a:solidFill>
            <a:round/>
            <a:headEnd type="oval" w="lg" len="lg"/>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ahoma" pitchFamily="34" charset="0"/>
              <a:ea typeface="+mn-ea"/>
              <a:cs typeface="+mn-cs"/>
            </a:endParaRPr>
          </a:p>
        </p:txBody>
      </p:sp>
      <p:sp>
        <p:nvSpPr>
          <p:cNvPr id="3123" name="Line 51"/>
          <p:cNvSpPr>
            <a:spLocks noChangeShapeType="1"/>
          </p:cNvSpPr>
          <p:nvPr/>
        </p:nvSpPr>
        <p:spPr bwMode="auto">
          <a:xfrm>
            <a:off x="5791200" y="-457200"/>
            <a:ext cx="0" cy="7315200"/>
          </a:xfrm>
          <a:prstGeom prst="line">
            <a:avLst/>
          </a:prstGeom>
          <a:noFill/>
          <a:ln w="9525">
            <a:solidFill>
              <a:srgbClr val="B2B2B2"/>
            </a:solidFill>
            <a:round/>
            <a:headEnd type="oval" w="lg" len="lg"/>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ahoma" pitchFamily="34" charset="0"/>
              <a:ea typeface="+mn-ea"/>
              <a:cs typeface="+mn-cs"/>
            </a:endParaRPr>
          </a:p>
        </p:txBody>
      </p:sp>
      <p:sp>
        <p:nvSpPr>
          <p:cNvPr id="3124" name="Line 52"/>
          <p:cNvSpPr>
            <a:spLocks noChangeShapeType="1"/>
          </p:cNvSpPr>
          <p:nvPr/>
        </p:nvSpPr>
        <p:spPr bwMode="auto">
          <a:xfrm>
            <a:off x="762000" y="-457200"/>
            <a:ext cx="0" cy="7315200"/>
          </a:xfrm>
          <a:prstGeom prst="line">
            <a:avLst/>
          </a:prstGeom>
          <a:noFill/>
          <a:ln w="9525">
            <a:solidFill>
              <a:srgbClr val="B2B2B2"/>
            </a:solidFill>
            <a:round/>
            <a:headEnd type="oval" w="lg" len="lg"/>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ahoma" pitchFamily="34" charset="0"/>
              <a:ea typeface="+mn-ea"/>
              <a:cs typeface="+mn-cs"/>
            </a:endParaRPr>
          </a:p>
        </p:txBody>
      </p:sp>
      <p:sp>
        <p:nvSpPr>
          <p:cNvPr id="3125" name="Line 53"/>
          <p:cNvSpPr>
            <a:spLocks noChangeShapeType="1"/>
          </p:cNvSpPr>
          <p:nvPr/>
        </p:nvSpPr>
        <p:spPr bwMode="auto">
          <a:xfrm>
            <a:off x="8686800" y="-457200"/>
            <a:ext cx="0" cy="7315200"/>
          </a:xfrm>
          <a:prstGeom prst="line">
            <a:avLst/>
          </a:prstGeom>
          <a:noFill/>
          <a:ln w="9525">
            <a:solidFill>
              <a:srgbClr val="B2B2B2"/>
            </a:solidFill>
            <a:round/>
            <a:headEnd type="oval" w="lg" len="lg"/>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ahoma" pitchFamily="34" charset="0"/>
              <a:ea typeface="+mn-ea"/>
              <a:cs typeface="+mn-cs"/>
            </a:endParaRPr>
          </a:p>
        </p:txBody>
      </p:sp>
      <p:sp>
        <p:nvSpPr>
          <p:cNvPr id="3126" name="Line 54"/>
          <p:cNvSpPr>
            <a:spLocks noChangeShapeType="1"/>
          </p:cNvSpPr>
          <p:nvPr/>
        </p:nvSpPr>
        <p:spPr bwMode="auto">
          <a:xfrm>
            <a:off x="1925638" y="-457200"/>
            <a:ext cx="0" cy="7315200"/>
          </a:xfrm>
          <a:prstGeom prst="line">
            <a:avLst/>
          </a:prstGeom>
          <a:noFill/>
          <a:ln w="9525">
            <a:solidFill>
              <a:srgbClr val="B2B2B2"/>
            </a:solidFill>
            <a:round/>
            <a:headEnd type="oval" w="lg" len="lg"/>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ahoma" pitchFamily="34" charset="0"/>
              <a:ea typeface="+mn-ea"/>
              <a:cs typeface="+mn-cs"/>
            </a:endParaRPr>
          </a:p>
        </p:txBody>
      </p:sp>
      <p:pic>
        <p:nvPicPr>
          <p:cNvPr id="3130" name="TV T298.wav">
            <a:hlinkClick r:id="" action="ppaction://media"/>
          </p:cNvPr>
          <p:cNvPicPr>
            <a:picLocks noRot="1" noChangeAspect="1" noChangeArrowheads="1"/>
          </p:cNvPicPr>
          <p:nvPr>
            <a:audioFile r:link="rId2"/>
            <p:extLst>
              <p:ext uri="{DAA4B4D4-6D71-4841-9C94-3DE7FCFB9230}">
                <p14:media xmlns:p14="http://schemas.microsoft.com/office/powerpoint/2010/main" r:embed="rId1"/>
              </p:ext>
            </p:extLst>
          </p:nvPr>
        </p:nvPicPr>
        <p:blipFill>
          <a:blip r:embed="rId5">
            <a:extLst>
              <a:ext uri="{28A0092B-C50C-407E-A947-70E740481C1C}">
                <a14:useLocalDpi xmlns:a14="http://schemas.microsoft.com/office/drawing/2010/main" val="0"/>
              </a:ext>
            </a:extLst>
          </a:blip>
          <a:srcRect/>
          <a:stretch>
            <a:fillRect/>
          </a:stretch>
        </p:blipFill>
        <p:spPr bwMode="auto">
          <a:xfrm>
            <a:off x="4419600" y="6858000"/>
            <a:ext cx="304800" cy="304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84607987"/>
      </p:ext>
    </p:extLst>
  </p:cSld>
  <p:clrMapOvr>
    <a:masterClrMapping/>
  </p:clrMapOvr>
  <p:transition advClick="0" advTm="700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withEffect">
                                  <p:stCondLst>
                                    <p:cond delay="0"/>
                                  </p:stCondLst>
                                  <p:childTnLst>
                                    <p:cmd type="call" cmd="playFrom(0.0)">
                                      <p:cBhvr>
                                        <p:cTn id="6" dur="1" fill="hold"/>
                                        <p:tgtEl>
                                          <p:spTgt spid="3130"/>
                                        </p:tgtEl>
                                      </p:cBhvr>
                                    </p:cmd>
                                  </p:childTnLst>
                                </p:cTn>
                              </p:par>
                              <p:par>
                                <p:cTn id="7" presetID="35" presetClass="path" presetSubtype="0" accel="50000" decel="50000" fill="hold" grpId="0" nodeType="withEffect">
                                  <p:stCondLst>
                                    <p:cond delay="0"/>
                                  </p:stCondLst>
                                  <p:childTnLst>
                                    <p:animMotion origin="layout" path="M 5.55112E-17 5.82524E-7 L -0.20833 5.82524E-7 " pathEditMode="relative" rAng="0" ptsTypes="AA">
                                      <p:cBhvr>
                                        <p:cTn id="8" dur="6000" fill="hold"/>
                                        <p:tgtEl>
                                          <p:spTgt spid="3122"/>
                                        </p:tgtEl>
                                        <p:attrNameLst>
                                          <p:attrName>ppt_x</p:attrName>
                                          <p:attrName>ppt_y</p:attrName>
                                        </p:attrNameLst>
                                      </p:cBhvr>
                                      <p:rCtr x="-10417" y="0"/>
                                    </p:animMotion>
                                  </p:childTnLst>
                                </p:cTn>
                              </p:par>
                              <p:par>
                                <p:cTn id="9" presetID="63" presetClass="path" presetSubtype="0" accel="50000" decel="50000" fill="hold" grpId="1" nodeType="withEffect">
                                  <p:stCondLst>
                                    <p:cond delay="6000"/>
                                  </p:stCondLst>
                                  <p:childTnLst>
                                    <p:animMotion origin="layout" path="M -0.20833 3.33333E-6 L -0.04167 3.33333E-6 " pathEditMode="relative" rAng="0" ptsTypes="AA">
                                      <p:cBhvr>
                                        <p:cTn id="10" dur="700" fill="hold"/>
                                        <p:tgtEl>
                                          <p:spTgt spid="3122"/>
                                        </p:tgtEl>
                                        <p:attrNameLst>
                                          <p:attrName>ppt_x</p:attrName>
                                          <p:attrName>ppt_y</p:attrName>
                                        </p:attrNameLst>
                                      </p:cBhvr>
                                      <p:rCtr x="8333" y="0"/>
                                    </p:animMotion>
                                  </p:childTnLst>
                                </p:cTn>
                              </p:par>
                              <p:par>
                                <p:cTn id="11" presetID="35" presetClass="path" presetSubtype="0" accel="50000" decel="50000" fill="hold" grpId="0" nodeType="withEffect">
                                  <p:stCondLst>
                                    <p:cond delay="0"/>
                                  </p:stCondLst>
                                  <p:childTnLst>
                                    <p:animMotion origin="layout" path="M 0.025 5.82524E-7 L 0.13334 5.82524E-7 " pathEditMode="relative" rAng="0" ptsTypes="AA">
                                      <p:cBhvr>
                                        <p:cTn id="12" dur="4900" fill="hold"/>
                                        <p:tgtEl>
                                          <p:spTgt spid="3123"/>
                                        </p:tgtEl>
                                        <p:attrNameLst>
                                          <p:attrName>ppt_x</p:attrName>
                                          <p:attrName>ppt_y</p:attrName>
                                        </p:attrNameLst>
                                      </p:cBhvr>
                                      <p:rCtr x="5417" y="0"/>
                                    </p:animMotion>
                                  </p:childTnLst>
                                </p:cTn>
                              </p:par>
                              <p:par>
                                <p:cTn id="13" presetID="63" presetClass="path" presetSubtype="0" accel="50000" decel="50000" fill="hold" grpId="1" nodeType="withEffect">
                                  <p:stCondLst>
                                    <p:cond delay="4900"/>
                                  </p:stCondLst>
                                  <p:childTnLst>
                                    <p:animMotion origin="layout" path="M 0.13334 5.82524E-7 L -0.35833 5.82524E-7 " pathEditMode="relative" rAng="0" ptsTypes="AA">
                                      <p:cBhvr>
                                        <p:cTn id="14" dur="1800" fill="hold"/>
                                        <p:tgtEl>
                                          <p:spTgt spid="3123"/>
                                        </p:tgtEl>
                                        <p:attrNameLst>
                                          <p:attrName>ppt_x</p:attrName>
                                          <p:attrName>ppt_y</p:attrName>
                                        </p:attrNameLst>
                                      </p:cBhvr>
                                      <p:rCtr x="-24583" y="0"/>
                                    </p:animMotion>
                                  </p:childTnLst>
                                </p:cTn>
                              </p:par>
                              <p:par>
                                <p:cTn id="15" presetID="35" presetClass="path" presetSubtype="0" accel="50000" decel="50000" fill="hold" grpId="0" nodeType="withEffect">
                                  <p:stCondLst>
                                    <p:cond delay="0"/>
                                  </p:stCondLst>
                                  <p:childTnLst>
                                    <p:animMotion origin="layout" path="M -3.33333E-6 3.33333E-6 L -0.04166 3.33333E-6 " pathEditMode="relative" rAng="0" ptsTypes="AA">
                                      <p:cBhvr>
                                        <p:cTn id="16" dur="1000" fill="hold"/>
                                        <p:tgtEl>
                                          <p:spTgt spid="3124"/>
                                        </p:tgtEl>
                                        <p:attrNameLst>
                                          <p:attrName>ppt_x</p:attrName>
                                          <p:attrName>ppt_y</p:attrName>
                                        </p:attrNameLst>
                                      </p:cBhvr>
                                      <p:rCtr x="-2083" y="0"/>
                                    </p:animMotion>
                                  </p:childTnLst>
                                </p:cTn>
                              </p:par>
                              <p:par>
                                <p:cTn id="17" presetID="63" presetClass="path" presetSubtype="0" accel="50000" decel="50000" fill="hold" grpId="1" nodeType="withEffect">
                                  <p:stCondLst>
                                    <p:cond delay="1000"/>
                                  </p:stCondLst>
                                  <p:childTnLst>
                                    <p:animMotion origin="layout" path="M -0.04166 3.33333E-6 L 0.73334 3.33333E-6 " pathEditMode="relative" rAng="0" ptsTypes="AA">
                                      <p:cBhvr>
                                        <p:cTn id="18" dur="5700" fill="hold"/>
                                        <p:tgtEl>
                                          <p:spTgt spid="3124"/>
                                        </p:tgtEl>
                                        <p:attrNameLst>
                                          <p:attrName>ppt_x</p:attrName>
                                          <p:attrName>ppt_y</p:attrName>
                                        </p:attrNameLst>
                                      </p:cBhvr>
                                      <p:rCtr x="38750" y="0"/>
                                    </p:animMotion>
                                  </p:childTnLst>
                                </p:cTn>
                              </p:par>
                              <p:par>
                                <p:cTn id="19" presetID="35" presetClass="path" presetSubtype="0" accel="50000" decel="50000" fill="hold" grpId="0" nodeType="withEffect">
                                  <p:stCondLst>
                                    <p:cond delay="0"/>
                                  </p:stCondLst>
                                  <p:childTnLst>
                                    <p:animMotion origin="layout" path="M 0.0 3.33333E-6 L -0.53333 3.33333E-6 " pathEditMode="relative" rAng="0" ptsTypes="AA">
                                      <p:cBhvr>
                                        <p:cTn id="20" dur="3600" fill="hold"/>
                                        <p:tgtEl>
                                          <p:spTgt spid="3125"/>
                                        </p:tgtEl>
                                        <p:attrNameLst>
                                          <p:attrName>ppt_x</p:attrName>
                                          <p:attrName>ppt_y</p:attrName>
                                        </p:attrNameLst>
                                      </p:cBhvr>
                                      <p:rCtr x="-26667" y="0"/>
                                    </p:animMotion>
                                  </p:childTnLst>
                                </p:cTn>
                              </p:par>
                              <p:par>
                                <p:cTn id="21" presetID="63" presetClass="path" presetSubtype="0" accel="50000" decel="50000" fill="hold" grpId="1" nodeType="withEffect">
                                  <p:stCondLst>
                                    <p:cond delay="3600"/>
                                  </p:stCondLst>
                                  <p:childTnLst>
                                    <p:animMotion origin="layout" path="M -0.53333 3.33333E-6 L -0.20833 3.33333E-6 " pathEditMode="relative" rAng="0" ptsTypes="AA">
                                      <p:cBhvr>
                                        <p:cTn id="22" dur="3100" fill="hold"/>
                                        <p:tgtEl>
                                          <p:spTgt spid="3125"/>
                                        </p:tgtEl>
                                        <p:attrNameLst>
                                          <p:attrName>ppt_x</p:attrName>
                                          <p:attrName>ppt_y</p:attrName>
                                        </p:attrNameLst>
                                      </p:cBhvr>
                                      <p:rCtr x="16250" y="0"/>
                                    </p:animMotion>
                                  </p:childTnLst>
                                </p:cTn>
                              </p:par>
                              <p:par>
                                <p:cTn id="23" presetID="35" presetClass="path" presetSubtype="0" accel="50000" decel="50000" fill="hold" grpId="0" nodeType="withEffect">
                                  <p:stCondLst>
                                    <p:cond delay="0"/>
                                  </p:stCondLst>
                                  <p:childTnLst>
                                    <p:animMotion origin="layout" path="M -2.77778E-7 3.33333E-6 L 0.66441 3.33333E-6 " pathEditMode="relative" rAng="0" ptsTypes="AA">
                                      <p:cBhvr>
                                        <p:cTn id="24" dur="2500" fill="hold"/>
                                        <p:tgtEl>
                                          <p:spTgt spid="3126"/>
                                        </p:tgtEl>
                                        <p:attrNameLst>
                                          <p:attrName>ppt_x</p:attrName>
                                          <p:attrName>ppt_y</p:attrName>
                                        </p:attrNameLst>
                                      </p:cBhvr>
                                      <p:rCtr x="33212" y="0"/>
                                    </p:animMotion>
                                  </p:childTnLst>
                                </p:cTn>
                              </p:par>
                              <p:par>
                                <p:cTn id="25" presetID="63" presetClass="path" presetSubtype="0" accel="50000" decel="50000" fill="hold" grpId="1" nodeType="withEffect">
                                  <p:stCondLst>
                                    <p:cond delay="2500"/>
                                  </p:stCondLst>
                                  <p:childTnLst>
                                    <p:animMotion origin="layout" path="M 0.66441 3.33333E-6 L 0.44774 3.33333E-6 " pathEditMode="relative" rAng="0" ptsTypes="AA">
                                      <p:cBhvr>
                                        <p:cTn id="26" dur="4200" fill="hold"/>
                                        <p:tgtEl>
                                          <p:spTgt spid="3126"/>
                                        </p:tgtEl>
                                        <p:attrNameLst>
                                          <p:attrName>ppt_x</p:attrName>
                                          <p:attrName>ppt_y</p:attrName>
                                        </p:attrNameLst>
                                      </p:cBhvr>
                                      <p:rCtr x="-10833" y="0"/>
                                    </p:animMotion>
                                  </p:childTnLst>
                                </p:cTn>
                              </p:par>
                              <p:par>
                                <p:cTn id="27" presetID="21" presetClass="exit" presetSubtype="1" fill="hold" nodeType="withEffect">
                                  <p:stCondLst>
                                    <p:cond delay="0"/>
                                  </p:stCondLst>
                                  <p:childTnLst>
                                    <p:animEffect transition="out" filter="wheel(1)">
                                      <p:cBhvr>
                                        <p:cTn id="28" dur="1700"/>
                                        <p:tgtEl>
                                          <p:spTgt spid="3116"/>
                                        </p:tgtEl>
                                      </p:cBhvr>
                                    </p:animEffect>
                                    <p:set>
                                      <p:cBhvr>
                                        <p:cTn id="29" dur="1" fill="hold">
                                          <p:stCondLst>
                                            <p:cond delay="1699"/>
                                          </p:stCondLst>
                                        </p:cTn>
                                        <p:tgtEl>
                                          <p:spTgt spid="3116"/>
                                        </p:tgtEl>
                                        <p:attrNameLst>
                                          <p:attrName>style.visibility</p:attrName>
                                        </p:attrNameLst>
                                      </p:cBhvr>
                                      <p:to>
                                        <p:strVal val="hidden"/>
                                      </p:to>
                                    </p:set>
                                  </p:childTnLst>
                                </p:cTn>
                              </p:par>
                              <p:par>
                                <p:cTn id="30" presetID="1" presetClass="exit" presetSubtype="0" fill="hold" nodeType="withEffect">
                                  <p:stCondLst>
                                    <p:cond delay="1700"/>
                                  </p:stCondLst>
                                  <p:childTnLst>
                                    <p:set>
                                      <p:cBhvr>
                                        <p:cTn id="31" dur="1" fill="hold">
                                          <p:stCondLst>
                                            <p:cond delay="0"/>
                                          </p:stCondLst>
                                        </p:cTn>
                                        <p:tgtEl>
                                          <p:spTgt spid="3110"/>
                                        </p:tgtEl>
                                        <p:attrNameLst>
                                          <p:attrName>style.visibility</p:attrName>
                                        </p:attrNameLst>
                                      </p:cBhvr>
                                      <p:to>
                                        <p:strVal val="hidden"/>
                                      </p:to>
                                    </p:set>
                                  </p:childTnLst>
                                </p:cTn>
                              </p:par>
                              <p:par>
                                <p:cTn id="32" presetID="21" presetClass="exit" presetSubtype="1" fill="hold" nodeType="withEffect">
                                  <p:stCondLst>
                                    <p:cond delay="1700"/>
                                  </p:stCondLst>
                                  <p:childTnLst>
                                    <p:animEffect transition="out" filter="wheel(1)">
                                      <p:cBhvr>
                                        <p:cTn id="33" dur="1800"/>
                                        <p:tgtEl>
                                          <p:spTgt spid="3104"/>
                                        </p:tgtEl>
                                      </p:cBhvr>
                                    </p:animEffect>
                                    <p:set>
                                      <p:cBhvr>
                                        <p:cTn id="34" dur="1" fill="hold">
                                          <p:stCondLst>
                                            <p:cond delay="1799"/>
                                          </p:stCondLst>
                                        </p:cTn>
                                        <p:tgtEl>
                                          <p:spTgt spid="3104"/>
                                        </p:tgtEl>
                                        <p:attrNameLst>
                                          <p:attrName>style.visibility</p:attrName>
                                        </p:attrNameLst>
                                      </p:cBhvr>
                                      <p:to>
                                        <p:strVal val="hidden"/>
                                      </p:to>
                                    </p:set>
                                  </p:childTnLst>
                                </p:cTn>
                              </p:par>
                              <p:par>
                                <p:cTn id="35" presetID="1" presetClass="exit" presetSubtype="0" fill="hold" nodeType="withEffect">
                                  <p:stCondLst>
                                    <p:cond delay="3500"/>
                                  </p:stCondLst>
                                  <p:childTnLst>
                                    <p:set>
                                      <p:cBhvr>
                                        <p:cTn id="36" dur="1" fill="hold">
                                          <p:stCondLst>
                                            <p:cond delay="0"/>
                                          </p:stCondLst>
                                        </p:cTn>
                                        <p:tgtEl>
                                          <p:spTgt spid="3098"/>
                                        </p:tgtEl>
                                        <p:attrNameLst>
                                          <p:attrName>style.visibility</p:attrName>
                                        </p:attrNameLst>
                                      </p:cBhvr>
                                      <p:to>
                                        <p:strVal val="hidden"/>
                                      </p:to>
                                    </p:set>
                                  </p:childTnLst>
                                </p:cTn>
                              </p:par>
                              <p:par>
                                <p:cTn id="37" presetID="21" presetClass="exit" presetSubtype="1" fill="hold" nodeType="withEffect">
                                  <p:stCondLst>
                                    <p:cond delay="3500"/>
                                  </p:stCondLst>
                                  <p:childTnLst>
                                    <p:animEffect transition="out" filter="wheel(1)">
                                      <p:cBhvr>
                                        <p:cTn id="38" dur="1800"/>
                                        <p:tgtEl>
                                          <p:spTgt spid="3092"/>
                                        </p:tgtEl>
                                      </p:cBhvr>
                                    </p:animEffect>
                                    <p:set>
                                      <p:cBhvr>
                                        <p:cTn id="39" dur="1" fill="hold">
                                          <p:stCondLst>
                                            <p:cond delay="1799"/>
                                          </p:stCondLst>
                                        </p:cTn>
                                        <p:tgtEl>
                                          <p:spTgt spid="3092"/>
                                        </p:tgtEl>
                                        <p:attrNameLst>
                                          <p:attrName>style.visibility</p:attrName>
                                        </p:attrNameLst>
                                      </p:cBhvr>
                                      <p:to>
                                        <p:strVal val="hidden"/>
                                      </p:to>
                                    </p:set>
                                  </p:childTnLst>
                                </p:cTn>
                              </p:par>
                              <p:par>
                                <p:cTn id="40" presetID="1" presetClass="exit" presetSubtype="0" fill="hold" nodeType="withEffect">
                                  <p:stCondLst>
                                    <p:cond delay="5300"/>
                                  </p:stCondLst>
                                  <p:childTnLst>
                                    <p:set>
                                      <p:cBhvr>
                                        <p:cTn id="41" dur="1" fill="hold">
                                          <p:stCondLst>
                                            <p:cond delay="0"/>
                                          </p:stCondLst>
                                        </p:cTn>
                                        <p:tgtEl>
                                          <p:spTgt spid="3086"/>
                                        </p:tgtEl>
                                        <p:attrNameLst>
                                          <p:attrName>style.visibility</p:attrName>
                                        </p:attrNameLst>
                                      </p:cBhvr>
                                      <p:to>
                                        <p:strVal val="hidden"/>
                                      </p:to>
                                    </p:set>
                                  </p:childTnLst>
                                </p:cTn>
                              </p:par>
                              <p:par>
                                <p:cTn id="42" presetID="21" presetClass="exit" presetSubtype="1" fill="hold" nodeType="withEffect">
                                  <p:stCondLst>
                                    <p:cond delay="5300"/>
                                  </p:stCondLst>
                                  <p:childTnLst>
                                    <p:animEffect transition="out" filter="wheel(1)">
                                      <p:cBhvr>
                                        <p:cTn id="43" dur="1400"/>
                                        <p:tgtEl>
                                          <p:spTgt spid="3080"/>
                                        </p:tgtEl>
                                      </p:cBhvr>
                                    </p:animEffect>
                                    <p:set>
                                      <p:cBhvr>
                                        <p:cTn id="44" dur="1" fill="hold">
                                          <p:stCondLst>
                                            <p:cond delay="1399"/>
                                          </p:stCondLst>
                                        </p:cTn>
                                        <p:tgtEl>
                                          <p:spTgt spid="308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numSld="2">
                <p:cTn id="45" fill="hold" display="0">
                  <p:stCondLst>
                    <p:cond delay="indefinite"/>
                  </p:stCondLst>
                  <p:endCondLst>
                    <p:cond evt="onPrev" delay="0">
                      <p:tgtEl>
                        <p:sldTgt/>
                      </p:tgtEl>
                    </p:cond>
                    <p:cond evt="onStopAudio" delay="0">
                      <p:tgtEl>
                        <p:sldTgt/>
                      </p:tgtEl>
                    </p:cond>
                  </p:endCondLst>
                </p:cTn>
                <p:tgtEl>
                  <p:spTgt spid="3130"/>
                </p:tgtEl>
              </p:cMediaNode>
            </p:audio>
          </p:childTnLst>
        </p:cTn>
      </p:par>
    </p:tnLst>
    <p:bldLst>
      <p:bldP spid="3122" grpId="0" animBg="1"/>
      <p:bldP spid="3122" grpId="1" animBg="1"/>
      <p:bldP spid="3123" grpId="0" animBg="1"/>
      <p:bldP spid="3123" grpId="1" animBg="1"/>
      <p:bldP spid="3124" grpId="0" animBg="1"/>
      <p:bldP spid="3124" grpId="1" animBg="1"/>
      <p:bldP spid="3125" grpId="0" animBg="1"/>
      <p:bldP spid="3125" grpId="1" animBg="1"/>
      <p:bldP spid="3126" grpId="0" animBg="1"/>
      <p:bldP spid="3126" grpId="1"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55" name="AutoShape 11"/>
          <p:cNvSpPr>
            <a:spLocks noChangeArrowheads="1"/>
          </p:cNvSpPr>
          <p:nvPr/>
        </p:nvSpPr>
        <p:spPr bwMode="auto">
          <a:xfrm>
            <a:off x="0" y="0"/>
            <a:ext cx="4391025" cy="6858000"/>
          </a:xfrm>
          <a:prstGeom prst="parallelogram">
            <a:avLst>
              <a:gd name="adj" fmla="val 25000"/>
            </a:avLst>
          </a:prstGeom>
          <a:gradFill rotWithShape="1">
            <a:gsLst>
              <a:gs pos="0">
                <a:schemeClr val="accent1">
                  <a:gamma/>
                  <a:shade val="46275"/>
                  <a:invGamma/>
                  <a:alpha val="0"/>
                </a:schemeClr>
              </a:gs>
              <a:gs pos="50000">
                <a:schemeClr val="accent1">
                  <a:alpha val="80000"/>
                </a:schemeClr>
              </a:gs>
              <a:gs pos="100000">
                <a:schemeClr val="accent1">
                  <a:gamma/>
                  <a:shade val="46275"/>
                  <a:invGamma/>
                  <a:alpha val="0"/>
                </a:schemeClr>
              </a:gs>
            </a:gsLst>
            <a:lin ang="5400000" scaled="1"/>
          </a:gradFill>
          <a:ln>
            <a:noFill/>
          </a:ln>
          <a:effectLst/>
          <a:extLst>
            <a:ext uri="{91240B29-F687-4F45-9708-019B960494DF}">
              <a14:hiddenLine xmlns:a14="http://schemas.microsoft.com/office/drawing/2010/main" w="38100" cmpd="dbl">
                <a:solidFill>
                  <a:srgbClr val="333399"/>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6000" b="1" i="1" u="none" strike="noStrike" kern="1200" cap="none" spc="0" normalizeH="0" baseline="0" noProof="0">
              <a:ln>
                <a:noFill/>
              </a:ln>
              <a:solidFill>
                <a:srgbClr val="000066"/>
              </a:solidFill>
              <a:effectLst/>
              <a:uLnTx/>
              <a:uFillTx/>
              <a:latin typeface="Tahoma" pitchFamily="34" charset="0"/>
              <a:ea typeface="+mn-ea"/>
              <a:cs typeface="+mn-cs"/>
            </a:endParaRPr>
          </a:p>
        </p:txBody>
      </p:sp>
      <p:sp>
        <p:nvSpPr>
          <p:cNvPr id="6156" name="AutoShape 12"/>
          <p:cNvSpPr>
            <a:spLocks noChangeArrowheads="1"/>
          </p:cNvSpPr>
          <p:nvPr/>
        </p:nvSpPr>
        <p:spPr bwMode="auto">
          <a:xfrm>
            <a:off x="4752975" y="0"/>
            <a:ext cx="4391025" cy="6858000"/>
          </a:xfrm>
          <a:prstGeom prst="parallelogram">
            <a:avLst>
              <a:gd name="adj" fmla="val 25000"/>
            </a:avLst>
          </a:prstGeom>
          <a:gradFill rotWithShape="1">
            <a:gsLst>
              <a:gs pos="0">
                <a:schemeClr val="accent1">
                  <a:gamma/>
                  <a:shade val="46275"/>
                  <a:invGamma/>
                  <a:alpha val="0"/>
                </a:schemeClr>
              </a:gs>
              <a:gs pos="50000">
                <a:schemeClr val="accent1">
                  <a:alpha val="80000"/>
                </a:schemeClr>
              </a:gs>
              <a:gs pos="100000">
                <a:schemeClr val="accent1">
                  <a:gamma/>
                  <a:shade val="46275"/>
                  <a:invGamma/>
                  <a:alpha val="0"/>
                </a:schemeClr>
              </a:gs>
            </a:gsLst>
            <a:lin ang="5400000" scaled="1"/>
          </a:gradFill>
          <a:ln>
            <a:noFill/>
          </a:ln>
          <a:effectLst/>
          <a:extLst>
            <a:ext uri="{91240B29-F687-4F45-9708-019B960494DF}">
              <a14:hiddenLine xmlns:a14="http://schemas.microsoft.com/office/drawing/2010/main" w="38100" cmpd="dbl">
                <a:solidFill>
                  <a:srgbClr val="333399"/>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6600" b="1" i="1" u="none" strike="noStrike" kern="1200" cap="none" spc="0" normalizeH="0" baseline="0" noProof="0">
              <a:ln>
                <a:noFill/>
              </a:ln>
              <a:solidFill>
                <a:srgbClr val="000066"/>
              </a:solidFill>
              <a:effectLst/>
              <a:uLnTx/>
              <a:uFillTx/>
              <a:latin typeface="Tahoma" pitchFamily="34" charset="0"/>
              <a:ea typeface="+mn-ea"/>
              <a:cs typeface="+mn-cs"/>
            </a:endParaRPr>
          </a:p>
        </p:txBody>
      </p:sp>
      <p:sp>
        <p:nvSpPr>
          <p:cNvPr id="6179" name="Rectangle 35"/>
          <p:cNvSpPr>
            <a:spLocks noChangeArrowheads="1"/>
          </p:cNvSpPr>
          <p:nvPr/>
        </p:nvSpPr>
        <p:spPr bwMode="auto">
          <a:xfrm>
            <a:off x="-30480" y="76200"/>
            <a:ext cx="31994475" cy="1371600"/>
          </a:xfrm>
          <a:prstGeom prst="rect">
            <a:avLst/>
          </a:prstGeom>
          <a:noFill/>
          <a:ln>
            <a:noFill/>
          </a:ln>
          <a:effectLs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800" b="0" i="0" u="none" strike="noStrike" kern="1200" cap="none" spc="0" normalizeH="0" baseline="0" noProof="0" dirty="0">
                <a:ln>
                  <a:noFill/>
                </a:ln>
                <a:solidFill>
                  <a:srgbClr val="FFFFFF"/>
                </a:solidFill>
                <a:effectLst/>
                <a:uLnTx/>
                <a:uFillTx/>
                <a:latin typeface="Impact" pitchFamily="34" charset="0"/>
                <a:ea typeface="+mn-ea"/>
                <a:cs typeface="+mn-cs"/>
              </a:rPr>
              <a:t>FAMILY FEUD   FAMILY FEUD   FAMILY FEUD   FAMILY FEUD   FAMILY FEUD   FAMILY FEUD   FAMILY FEUD   FAMILY FEUD   FAMILY FEUD   FAMILY FEUD   FAMILY FEUD   FAMILY FEUD   FAMILY FEUD   FAMILY FEUD   FAMILY FEUD   FAMILY FEUD   FAMILY FE</a:t>
            </a:r>
          </a:p>
        </p:txBody>
      </p:sp>
      <p:sp>
        <p:nvSpPr>
          <p:cNvPr id="6180" name="Rectangle 36"/>
          <p:cNvSpPr>
            <a:spLocks noChangeArrowheads="1"/>
          </p:cNvSpPr>
          <p:nvPr/>
        </p:nvSpPr>
        <p:spPr bwMode="auto">
          <a:xfrm>
            <a:off x="-22850475" y="5257800"/>
            <a:ext cx="31994475" cy="1371600"/>
          </a:xfrm>
          <a:prstGeom prst="rect">
            <a:avLst/>
          </a:prstGeom>
          <a:gradFill rotWithShape="1">
            <a:gsLst>
              <a:gs pos="0">
                <a:srgbClr val="EDD15B">
                  <a:gamma/>
                  <a:shade val="46275"/>
                  <a:invGamma/>
                  <a:alpha val="0"/>
                </a:srgbClr>
              </a:gs>
              <a:gs pos="50000">
                <a:schemeClr val="bg1">
                  <a:alpha val="27000"/>
                </a:schemeClr>
              </a:gs>
              <a:gs pos="100000">
                <a:srgbClr val="EDD15B">
                  <a:gamma/>
                  <a:shade val="46275"/>
                  <a:invGamma/>
                  <a:alpha val="0"/>
                </a:srgbClr>
              </a:gs>
            </a:gsLst>
            <a:lin ang="5400000" scaled="1"/>
          </a:gradFill>
          <a:ln>
            <a:noFill/>
          </a:ln>
          <a:effectLs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800" b="0" i="0" u="none" strike="noStrike" kern="1200" cap="none" spc="0" normalizeH="0" baseline="0" noProof="0" dirty="0">
                <a:ln>
                  <a:noFill/>
                </a:ln>
                <a:solidFill>
                  <a:srgbClr val="FFFFFF"/>
                </a:solidFill>
                <a:effectLst/>
                <a:uLnTx/>
                <a:uFillTx/>
                <a:latin typeface="Impact" pitchFamily="34" charset="0"/>
                <a:ea typeface="+mn-ea"/>
                <a:cs typeface="+mn-cs"/>
              </a:rPr>
              <a:t>FAMILY FEUD   FAMILY FEUD   FAMILY FEUD   FAMILY FEUD   FAMILY FEUD   FAMILY FEUD   FAMILY FEUD   FAMILY FEUD   FAMILY FEUD   FAMILY FEUD   FAMILY FEUD   FAMILY FEUD   FAMILY FEUD   FAMILY FEUD   FAMILY FEUD   FAMILY FEUD   FAMILY FE</a:t>
            </a:r>
          </a:p>
        </p:txBody>
      </p:sp>
      <p:pic>
        <p:nvPicPr>
          <p:cNvPr id="6164" name="Picture 20"/>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228600" y="152400"/>
            <a:ext cx="9508583" cy="64164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65693677"/>
      </p:ext>
    </p:extLst>
  </p:cSld>
  <p:clrMapOvr>
    <a:masterClrMapping/>
  </p:clrMapOvr>
  <p:transition advClick="0" advTm="25000">
    <p:wipe dir="d"/>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nodeType="withEffect">
                                  <p:stCondLst>
                                    <p:cond delay="0"/>
                                  </p:stCondLst>
                                  <p:childTnLst>
                                    <p:set>
                                      <p:cBhvr>
                                        <p:cTn id="6" dur="1" fill="hold">
                                          <p:stCondLst>
                                            <p:cond delay="0"/>
                                          </p:stCondLst>
                                        </p:cTn>
                                        <p:tgtEl>
                                          <p:spTgt spid="6164"/>
                                        </p:tgtEl>
                                        <p:attrNameLst>
                                          <p:attrName>style.visibility</p:attrName>
                                        </p:attrNameLst>
                                      </p:cBhvr>
                                      <p:to>
                                        <p:strVal val="visible"/>
                                      </p:to>
                                    </p:set>
                                    <p:anim calcmode="lin" valueType="num">
                                      <p:cBhvr>
                                        <p:cTn id="7" dur="2000" fill="hold"/>
                                        <p:tgtEl>
                                          <p:spTgt spid="6164"/>
                                        </p:tgtEl>
                                        <p:attrNameLst>
                                          <p:attrName>ppt_w</p:attrName>
                                        </p:attrNameLst>
                                      </p:cBhvr>
                                      <p:tavLst>
                                        <p:tav tm="0">
                                          <p:val>
                                            <p:fltVal val="0"/>
                                          </p:val>
                                        </p:tav>
                                        <p:tav tm="100000">
                                          <p:val>
                                            <p:strVal val="#ppt_w"/>
                                          </p:val>
                                        </p:tav>
                                      </p:tavLst>
                                    </p:anim>
                                    <p:anim calcmode="lin" valueType="num">
                                      <p:cBhvr>
                                        <p:cTn id="8" dur="2000" fill="hold"/>
                                        <p:tgtEl>
                                          <p:spTgt spid="6164"/>
                                        </p:tgtEl>
                                        <p:attrNameLst>
                                          <p:attrName>ppt_h</p:attrName>
                                        </p:attrNameLst>
                                      </p:cBhvr>
                                      <p:tavLst>
                                        <p:tav tm="0">
                                          <p:val>
                                            <p:fltVal val="0"/>
                                          </p:val>
                                        </p:tav>
                                        <p:tav tm="100000">
                                          <p:val>
                                            <p:strVal val="#ppt_h"/>
                                          </p:val>
                                        </p:tav>
                                      </p:tavLst>
                                    </p:anim>
                                    <p:animEffect transition="in" filter="fade">
                                      <p:cBhvr>
                                        <p:cTn id="9" dur="2000"/>
                                        <p:tgtEl>
                                          <p:spTgt spid="6164"/>
                                        </p:tgtEl>
                                      </p:cBhvr>
                                    </p:animEffect>
                                  </p:childTnLst>
                                </p:cTn>
                              </p:par>
                              <p:par>
                                <p:cTn id="10" presetID="22" presetClass="entr" presetSubtype="1" fill="hold" nodeType="withEffect">
                                  <p:stCondLst>
                                    <p:cond delay="3500"/>
                                  </p:stCondLst>
                                  <p:childTnLst>
                                    <p:set>
                                      <p:cBhvr>
                                        <p:cTn id="11" dur="1" fill="hold">
                                          <p:stCondLst>
                                            <p:cond delay="0"/>
                                          </p:stCondLst>
                                        </p:cTn>
                                        <p:tgtEl>
                                          <p:spTgt spid="6155">
                                            <p:bg/>
                                          </p:spTgt>
                                        </p:tgtEl>
                                        <p:attrNameLst>
                                          <p:attrName>style.visibility</p:attrName>
                                        </p:attrNameLst>
                                      </p:cBhvr>
                                      <p:to>
                                        <p:strVal val="visible"/>
                                      </p:to>
                                    </p:set>
                                    <p:animEffect transition="in" filter="wipe(up)">
                                      <p:cBhvr>
                                        <p:cTn id="12" dur="500"/>
                                        <p:tgtEl>
                                          <p:spTgt spid="6155">
                                            <p:bg/>
                                          </p:spTgt>
                                        </p:tgtEl>
                                      </p:cBhvr>
                                    </p:animEffect>
                                  </p:childTnLst>
                                </p:cTn>
                              </p:par>
                              <p:par>
                                <p:cTn id="13" presetID="22" presetClass="entr" presetSubtype="4" fill="hold" nodeType="withEffect">
                                  <p:stCondLst>
                                    <p:cond delay="3500"/>
                                  </p:stCondLst>
                                  <p:iterate type="wd">
                                    <p:tmPct val="10000"/>
                                  </p:iterate>
                                  <p:childTnLst>
                                    <p:set>
                                      <p:cBhvr>
                                        <p:cTn id="14" dur="1" fill="hold">
                                          <p:stCondLst>
                                            <p:cond delay="0"/>
                                          </p:stCondLst>
                                        </p:cTn>
                                        <p:tgtEl>
                                          <p:spTgt spid="6156">
                                            <p:bg/>
                                          </p:spTgt>
                                        </p:tgtEl>
                                        <p:attrNameLst>
                                          <p:attrName>style.visibility</p:attrName>
                                        </p:attrNameLst>
                                      </p:cBhvr>
                                      <p:to>
                                        <p:strVal val="visible"/>
                                      </p:to>
                                    </p:set>
                                    <p:animEffect transition="in" filter="wipe(down)">
                                      <p:cBhvr>
                                        <p:cTn id="15" dur="500"/>
                                        <p:tgtEl>
                                          <p:spTgt spid="6156">
                                            <p:bg/>
                                          </p:spTgt>
                                        </p:tgtEl>
                                      </p:cBhvr>
                                    </p:animEffect>
                                  </p:childTnLst>
                                </p:cTn>
                              </p:par>
                              <p:par>
                                <p:cTn id="16" presetID="22" presetClass="exit" presetSubtype="4" fill="hold" nodeType="withEffect">
                                  <p:stCondLst>
                                    <p:cond delay="8600"/>
                                  </p:stCondLst>
                                  <p:childTnLst>
                                    <p:animEffect transition="out" filter="wipe(down)">
                                      <p:cBhvr>
                                        <p:cTn id="17" dur="500"/>
                                        <p:tgtEl>
                                          <p:spTgt spid="6155">
                                            <p:bg/>
                                          </p:spTgt>
                                        </p:tgtEl>
                                      </p:cBhvr>
                                    </p:animEffect>
                                    <p:set>
                                      <p:cBhvr>
                                        <p:cTn id="18" dur="1" fill="hold">
                                          <p:stCondLst>
                                            <p:cond delay="499"/>
                                          </p:stCondLst>
                                        </p:cTn>
                                        <p:tgtEl>
                                          <p:spTgt spid="6155">
                                            <p:bg/>
                                          </p:spTgt>
                                        </p:tgtEl>
                                        <p:attrNameLst>
                                          <p:attrName>style.visibility</p:attrName>
                                        </p:attrNameLst>
                                      </p:cBhvr>
                                      <p:to>
                                        <p:strVal val="hidden"/>
                                      </p:to>
                                    </p:set>
                                  </p:childTnLst>
                                </p:cTn>
                              </p:par>
                              <p:par>
                                <p:cTn id="19" presetID="22" presetClass="exit" presetSubtype="1" fill="hold" nodeType="withEffect">
                                  <p:stCondLst>
                                    <p:cond delay="8600"/>
                                  </p:stCondLst>
                                  <p:childTnLst>
                                    <p:animEffect transition="out" filter="wipe(up)">
                                      <p:cBhvr>
                                        <p:cTn id="20" dur="500"/>
                                        <p:tgtEl>
                                          <p:spTgt spid="6156">
                                            <p:bg/>
                                          </p:spTgt>
                                        </p:tgtEl>
                                      </p:cBhvr>
                                    </p:animEffect>
                                    <p:set>
                                      <p:cBhvr>
                                        <p:cTn id="21" dur="1" fill="hold">
                                          <p:stCondLst>
                                            <p:cond delay="499"/>
                                          </p:stCondLst>
                                        </p:cTn>
                                        <p:tgtEl>
                                          <p:spTgt spid="6156">
                                            <p:bg/>
                                          </p:spTgt>
                                        </p:tgtEl>
                                        <p:attrNameLst>
                                          <p:attrName>style.visibility</p:attrName>
                                        </p:attrNameLst>
                                      </p:cBhvr>
                                      <p:to>
                                        <p:strVal val="hidden"/>
                                      </p:to>
                                    </p:set>
                                  </p:childTnLst>
                                </p:cTn>
                              </p:par>
                              <p:par>
                                <p:cTn id="22" presetID="10" presetClass="entr" presetSubtype="0" fill="hold" nodeType="withEffect">
                                  <p:stCondLst>
                                    <p:cond delay="0"/>
                                  </p:stCondLst>
                                  <p:childTnLst>
                                    <p:set>
                                      <p:cBhvr>
                                        <p:cTn id="23" dur="1" fill="hold">
                                          <p:stCondLst>
                                            <p:cond delay="0"/>
                                          </p:stCondLst>
                                        </p:cTn>
                                        <p:tgtEl>
                                          <p:spTgt spid="6179"/>
                                        </p:tgtEl>
                                        <p:attrNameLst>
                                          <p:attrName>style.visibility</p:attrName>
                                        </p:attrNameLst>
                                      </p:cBhvr>
                                      <p:to>
                                        <p:strVal val="visible"/>
                                      </p:to>
                                    </p:set>
                                    <p:animEffect transition="in" filter="fade">
                                      <p:cBhvr>
                                        <p:cTn id="24" dur="2500"/>
                                        <p:tgtEl>
                                          <p:spTgt spid="6179"/>
                                        </p:tgtEl>
                                      </p:cBhvr>
                                    </p:animEffect>
                                  </p:childTnLst>
                                </p:cTn>
                              </p:par>
                              <p:par>
                                <p:cTn id="25" presetID="35" presetClass="path" presetSubtype="0" fill="hold" nodeType="withEffect">
                                  <p:stCondLst>
                                    <p:cond delay="0"/>
                                  </p:stCondLst>
                                  <p:childTnLst>
                                    <p:animMotion origin="layout" path="M 8.33333E-7 0.03007 L -2.49896 0.03007 " pathEditMode="fixed" rAng="0" ptsTypes="AA">
                                      <p:cBhvr>
                                        <p:cTn id="26" dur="11000" fill="hold"/>
                                        <p:tgtEl>
                                          <p:spTgt spid="6179"/>
                                        </p:tgtEl>
                                        <p:attrNameLst>
                                          <p:attrName>ppt_x</p:attrName>
                                          <p:attrName>ppt_y</p:attrName>
                                        </p:attrNameLst>
                                      </p:cBhvr>
                                      <p:rCtr x="-124948" y="0"/>
                                    </p:animMotion>
                                  </p:childTnLst>
                                </p:cTn>
                              </p:par>
                              <p:par>
                                <p:cTn id="27" presetID="10" presetClass="entr" presetSubtype="0" fill="hold" nodeType="withEffect">
                                  <p:stCondLst>
                                    <p:cond delay="0"/>
                                  </p:stCondLst>
                                  <p:childTnLst>
                                    <p:set>
                                      <p:cBhvr>
                                        <p:cTn id="28" dur="1" fill="hold">
                                          <p:stCondLst>
                                            <p:cond delay="0"/>
                                          </p:stCondLst>
                                        </p:cTn>
                                        <p:tgtEl>
                                          <p:spTgt spid="6180"/>
                                        </p:tgtEl>
                                        <p:attrNameLst>
                                          <p:attrName>style.visibility</p:attrName>
                                        </p:attrNameLst>
                                      </p:cBhvr>
                                      <p:to>
                                        <p:strVal val="visible"/>
                                      </p:to>
                                    </p:set>
                                    <p:animEffect transition="in" filter="fade">
                                      <p:cBhvr>
                                        <p:cTn id="29" dur="2500"/>
                                        <p:tgtEl>
                                          <p:spTgt spid="6180"/>
                                        </p:tgtEl>
                                      </p:cBhvr>
                                    </p:animEffect>
                                  </p:childTnLst>
                                </p:cTn>
                              </p:par>
                              <p:par>
                                <p:cTn id="30" presetID="63" presetClass="path" presetSubtype="0" fill="hold" nodeType="withEffect">
                                  <p:stCondLst>
                                    <p:cond delay="0"/>
                                  </p:stCondLst>
                                  <p:childTnLst>
                                    <p:animMotion origin="layout" path="M -8.33333E-7 -0.03098 L 2.49896 -0.03098 " pathEditMode="fixed" rAng="0" ptsTypes="AA">
                                      <p:cBhvr>
                                        <p:cTn id="31" dur="11000" fill="hold"/>
                                        <p:tgtEl>
                                          <p:spTgt spid="6180"/>
                                        </p:tgtEl>
                                        <p:attrNameLst>
                                          <p:attrName>ppt_x</p:attrName>
                                          <p:attrName>ppt_y</p:attrName>
                                        </p:attrNameLst>
                                      </p:cBhvr>
                                      <p:rCtr x="124948" y="0"/>
                                    </p:animMotion>
                                  </p:childTnLst>
                                </p:cTn>
                              </p:par>
                              <p:par>
                                <p:cTn id="32" presetID="10" presetClass="exit" presetSubtype="0" fill="hold" grpId="0" nodeType="withEffect">
                                  <p:stCondLst>
                                    <p:cond delay="9000"/>
                                  </p:stCondLst>
                                  <p:childTnLst>
                                    <p:animEffect transition="out" filter="fade">
                                      <p:cBhvr>
                                        <p:cTn id="33" dur="2000"/>
                                        <p:tgtEl>
                                          <p:spTgt spid="6179"/>
                                        </p:tgtEl>
                                      </p:cBhvr>
                                    </p:animEffect>
                                    <p:set>
                                      <p:cBhvr>
                                        <p:cTn id="34" dur="1" fill="hold">
                                          <p:stCondLst>
                                            <p:cond delay="1999"/>
                                          </p:stCondLst>
                                        </p:cTn>
                                        <p:tgtEl>
                                          <p:spTgt spid="6179"/>
                                        </p:tgtEl>
                                        <p:attrNameLst>
                                          <p:attrName>style.visibility</p:attrName>
                                        </p:attrNameLst>
                                      </p:cBhvr>
                                      <p:to>
                                        <p:strVal val="hidden"/>
                                      </p:to>
                                    </p:set>
                                  </p:childTnLst>
                                </p:cTn>
                              </p:par>
                              <p:par>
                                <p:cTn id="35" presetID="10" presetClass="exit" presetSubtype="0" fill="hold" grpId="0" nodeType="withEffect">
                                  <p:stCondLst>
                                    <p:cond delay="9000"/>
                                  </p:stCondLst>
                                  <p:childTnLst>
                                    <p:animEffect transition="out" filter="fade">
                                      <p:cBhvr>
                                        <p:cTn id="36" dur="2000"/>
                                        <p:tgtEl>
                                          <p:spTgt spid="6180"/>
                                        </p:tgtEl>
                                      </p:cBhvr>
                                    </p:animEffect>
                                    <p:set>
                                      <p:cBhvr>
                                        <p:cTn id="37" dur="1" fill="hold">
                                          <p:stCondLst>
                                            <p:cond delay="1999"/>
                                          </p:stCondLst>
                                        </p:cTn>
                                        <p:tgtEl>
                                          <p:spTgt spid="618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79" grpId="0"/>
      <p:bldP spid="618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 name="Picture 110"/>
          <p:cNvPicPr>
            <a:picLocks/>
          </p:cNvPicPr>
          <p:nvPr/>
        </p:nvPicPr>
        <p:blipFill>
          <a:blip r:embed="rId6">
            <a:extLst>
              <a:ext uri="{28A0092B-C50C-407E-A947-70E740481C1C}">
                <a14:useLocalDpi xmlns:a14="http://schemas.microsoft.com/office/drawing/2010/main" val="0"/>
              </a:ext>
            </a:extLst>
          </a:blip>
          <a:stretch>
            <a:fillRect/>
          </a:stretch>
        </p:blipFill>
        <p:spPr>
          <a:xfrm>
            <a:off x="786384" y="1417320"/>
            <a:ext cx="7598664" cy="4187952"/>
          </a:xfrm>
          <a:prstGeom prst="rect">
            <a:avLst/>
          </a:prstGeom>
        </p:spPr>
      </p:pic>
      <p:sp>
        <p:nvSpPr>
          <p:cNvPr id="438274" name="Oval 2"/>
          <p:cNvSpPr>
            <a:spLocks noChangeArrowheads="1"/>
          </p:cNvSpPr>
          <p:nvPr/>
        </p:nvSpPr>
        <p:spPr bwMode="auto">
          <a:xfrm>
            <a:off x="8537575" y="6302375"/>
            <a:ext cx="457200" cy="457200"/>
          </a:xfrm>
          <a:prstGeom prst="ellipse">
            <a:avLst/>
          </a:prstGeom>
          <a:gradFill rotWithShape="1">
            <a:gsLst>
              <a:gs pos="0">
                <a:srgbClr val="FF0000">
                  <a:alpha val="50000"/>
                </a:srgbClr>
              </a:gs>
              <a:gs pos="100000">
                <a:srgbClr val="FF0000">
                  <a:gamma/>
                  <a:shade val="6275"/>
                  <a:invGamma/>
                </a:srgbClr>
              </a:gs>
            </a:gsLst>
            <a:path path="shape">
              <a:fillToRect l="50000" t="50000" r="50000" b="50000"/>
            </a:path>
          </a:gradFill>
          <a:ln w="254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ahoma" pitchFamily="34" charset="0"/>
              <a:ea typeface="+mn-ea"/>
              <a:cs typeface="+mn-cs"/>
            </a:endParaRPr>
          </a:p>
        </p:txBody>
      </p:sp>
      <p:sp>
        <p:nvSpPr>
          <p:cNvPr id="438275" name="Rectangle 3" descr="Small grid">
            <a:hlinkClick r:id="" action="ppaction://macro?name=Score_1"/>
          </p:cNvPr>
          <p:cNvSpPr>
            <a:spLocks noChangeAspect="1" noChangeArrowheads="1"/>
          </p:cNvSpPr>
          <p:nvPr/>
        </p:nvSpPr>
        <p:spPr bwMode="auto">
          <a:xfrm>
            <a:off x="3654425" y="1528763"/>
            <a:ext cx="817563" cy="831850"/>
          </a:xfrm>
          <a:prstGeom prst="rect">
            <a:avLst/>
          </a:prstGeom>
          <a:pattFill prst="smGrid">
            <a:fgClr>
              <a:srgbClr val="440000"/>
            </a:fgClr>
            <a:bgClr>
              <a:srgbClr val="C01818"/>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Impact" pitchFamily="34" charset="0"/>
                <a:ea typeface="+mn-ea"/>
                <a:cs typeface="+mn-cs"/>
              </a:rPr>
              <a:t>24</a:t>
            </a:r>
          </a:p>
        </p:txBody>
      </p:sp>
      <p:sp>
        <p:nvSpPr>
          <p:cNvPr id="438276" name="Rectangle 4" descr="Small grid">
            <a:hlinkClick r:id="" action="ppaction://macro?name=Score_2"/>
          </p:cNvPr>
          <p:cNvSpPr>
            <a:spLocks noChangeAspect="1" noChangeArrowheads="1"/>
          </p:cNvSpPr>
          <p:nvPr/>
        </p:nvSpPr>
        <p:spPr bwMode="auto">
          <a:xfrm>
            <a:off x="3654425" y="2563813"/>
            <a:ext cx="817563" cy="831850"/>
          </a:xfrm>
          <a:prstGeom prst="rect">
            <a:avLst/>
          </a:prstGeom>
          <a:pattFill prst="smGrid">
            <a:fgClr>
              <a:srgbClr val="440000"/>
            </a:fgClr>
            <a:bgClr>
              <a:srgbClr val="C01818"/>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Impact" pitchFamily="34" charset="0"/>
                <a:ea typeface="+mn-ea"/>
                <a:cs typeface="+mn-cs"/>
              </a:rPr>
              <a:t>18</a:t>
            </a:r>
          </a:p>
        </p:txBody>
      </p:sp>
      <p:sp>
        <p:nvSpPr>
          <p:cNvPr id="438277" name="Rectangle 5" descr="Small grid">
            <a:hlinkClick r:id="" action="ppaction://macro?name=Score_3"/>
          </p:cNvPr>
          <p:cNvSpPr>
            <a:spLocks noChangeAspect="1" noChangeArrowheads="1"/>
          </p:cNvSpPr>
          <p:nvPr/>
        </p:nvSpPr>
        <p:spPr bwMode="auto">
          <a:xfrm>
            <a:off x="3654425" y="3592513"/>
            <a:ext cx="817563" cy="831850"/>
          </a:xfrm>
          <a:prstGeom prst="rect">
            <a:avLst/>
          </a:prstGeom>
          <a:pattFill prst="smGrid">
            <a:fgClr>
              <a:srgbClr val="440000"/>
            </a:fgClr>
            <a:bgClr>
              <a:srgbClr val="C01818"/>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Impact" pitchFamily="34" charset="0"/>
                <a:ea typeface="+mn-ea"/>
                <a:cs typeface="+mn-cs"/>
              </a:rPr>
              <a:t>12</a:t>
            </a:r>
          </a:p>
        </p:txBody>
      </p:sp>
      <p:sp>
        <p:nvSpPr>
          <p:cNvPr id="438278" name="Rectangle 6" descr="Small grid">
            <a:hlinkClick r:id="" action="ppaction://macro?name=Score_4"/>
          </p:cNvPr>
          <p:cNvSpPr>
            <a:spLocks noChangeAspect="1" noChangeArrowheads="1"/>
          </p:cNvSpPr>
          <p:nvPr/>
        </p:nvSpPr>
        <p:spPr bwMode="auto">
          <a:xfrm>
            <a:off x="3654425" y="4630738"/>
            <a:ext cx="817563" cy="831850"/>
          </a:xfrm>
          <a:prstGeom prst="rect">
            <a:avLst/>
          </a:prstGeom>
          <a:pattFill prst="smGrid">
            <a:fgClr>
              <a:srgbClr val="440000"/>
            </a:fgClr>
            <a:bgClr>
              <a:srgbClr val="C01818"/>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Impact" pitchFamily="34" charset="0"/>
                <a:ea typeface="+mn-ea"/>
                <a:cs typeface="+mn-cs"/>
              </a:rPr>
              <a:t>10</a:t>
            </a:r>
          </a:p>
        </p:txBody>
      </p:sp>
      <p:sp>
        <p:nvSpPr>
          <p:cNvPr id="438279" name="Rectangle 7" descr="Small grid">
            <a:hlinkClick r:id="" action="ppaction://macro?name=Score_5"/>
          </p:cNvPr>
          <p:cNvSpPr>
            <a:spLocks noChangeArrowheads="1"/>
          </p:cNvSpPr>
          <p:nvPr/>
        </p:nvSpPr>
        <p:spPr bwMode="auto">
          <a:xfrm>
            <a:off x="7426325" y="1528763"/>
            <a:ext cx="817563" cy="831850"/>
          </a:xfrm>
          <a:prstGeom prst="rect">
            <a:avLst/>
          </a:prstGeom>
          <a:pattFill prst="smGrid">
            <a:fgClr>
              <a:srgbClr val="440000"/>
            </a:fgClr>
            <a:bgClr>
              <a:srgbClr val="C01818"/>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Impact" pitchFamily="34" charset="0"/>
                <a:ea typeface="+mn-ea"/>
                <a:cs typeface="+mn-cs"/>
              </a:rPr>
              <a:t>8</a:t>
            </a:r>
          </a:p>
        </p:txBody>
      </p:sp>
      <p:sp>
        <p:nvSpPr>
          <p:cNvPr id="438280" name="Rectangle 8" descr="Small grid">
            <a:hlinkClick r:id="" action="ppaction://macro?name=Score_6"/>
          </p:cNvPr>
          <p:cNvSpPr>
            <a:spLocks noChangeAspect="1" noChangeArrowheads="1"/>
          </p:cNvSpPr>
          <p:nvPr/>
        </p:nvSpPr>
        <p:spPr bwMode="auto">
          <a:xfrm>
            <a:off x="7426325" y="2563813"/>
            <a:ext cx="817563" cy="831850"/>
          </a:xfrm>
          <a:prstGeom prst="rect">
            <a:avLst/>
          </a:prstGeom>
          <a:pattFill prst="smGrid">
            <a:fgClr>
              <a:srgbClr val="440000"/>
            </a:fgClr>
            <a:bgClr>
              <a:srgbClr val="C01818"/>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Impact" pitchFamily="34" charset="0"/>
                <a:ea typeface="+mn-ea"/>
                <a:cs typeface="+mn-cs"/>
              </a:rPr>
              <a:t>6</a:t>
            </a:r>
          </a:p>
        </p:txBody>
      </p:sp>
      <p:sp>
        <p:nvSpPr>
          <p:cNvPr id="438281" name="Rectangle 9" descr="Small grid">
            <a:hlinkClick r:id="" action="ppaction://macro?name=Score_7"/>
          </p:cNvPr>
          <p:cNvSpPr>
            <a:spLocks noChangeAspect="1" noChangeArrowheads="1"/>
          </p:cNvSpPr>
          <p:nvPr/>
        </p:nvSpPr>
        <p:spPr bwMode="auto">
          <a:xfrm>
            <a:off x="7426325" y="3592513"/>
            <a:ext cx="817563" cy="831850"/>
          </a:xfrm>
          <a:prstGeom prst="rect">
            <a:avLst/>
          </a:prstGeom>
          <a:pattFill prst="smGrid">
            <a:fgClr>
              <a:srgbClr val="440000"/>
            </a:fgClr>
            <a:bgClr>
              <a:srgbClr val="C01818"/>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Impact" pitchFamily="34" charset="0"/>
                <a:ea typeface="+mn-ea"/>
                <a:cs typeface="+mn-cs"/>
              </a:rPr>
              <a:t>4</a:t>
            </a:r>
          </a:p>
        </p:txBody>
      </p:sp>
      <p:sp>
        <p:nvSpPr>
          <p:cNvPr id="438282" name="Rectangle 10" descr="Small grid">
            <a:hlinkClick r:id="" action="ppaction://macro?name=Score_8"/>
          </p:cNvPr>
          <p:cNvSpPr>
            <a:spLocks noChangeAspect="1" noChangeArrowheads="1"/>
          </p:cNvSpPr>
          <p:nvPr/>
        </p:nvSpPr>
        <p:spPr bwMode="auto">
          <a:xfrm>
            <a:off x="7426325" y="4630738"/>
            <a:ext cx="817563" cy="831850"/>
          </a:xfrm>
          <a:prstGeom prst="rect">
            <a:avLst/>
          </a:prstGeom>
          <a:pattFill prst="smGrid">
            <a:fgClr>
              <a:srgbClr val="440000"/>
            </a:fgClr>
            <a:bgClr>
              <a:srgbClr val="C01818"/>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Impact" pitchFamily="34" charset="0"/>
                <a:ea typeface="+mn-ea"/>
                <a:cs typeface="+mn-cs"/>
              </a:rPr>
              <a:t>2</a:t>
            </a:r>
          </a:p>
        </p:txBody>
      </p:sp>
      <p:sp>
        <p:nvSpPr>
          <p:cNvPr id="438283" name="WordArt 11"/>
          <p:cNvSpPr>
            <a:spLocks noChangeArrowheads="1" noChangeShapeType="1" noTextEdit="1"/>
          </p:cNvSpPr>
          <p:nvPr/>
        </p:nvSpPr>
        <p:spPr bwMode="auto">
          <a:xfrm>
            <a:off x="7613650" y="171450"/>
            <a:ext cx="423863" cy="32861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1" u="none" strike="noStrike" kern="10" cap="none" spc="0" normalizeH="0" baseline="0" noProof="0">
                <a:ln w="19050">
                  <a:solidFill>
                    <a:srgbClr val="000000"/>
                  </a:solidFill>
                  <a:miter lim="800000"/>
                  <a:headEnd/>
                  <a:tailEnd/>
                </a:ln>
                <a:solidFill>
                  <a:srgbClr val="FF0000">
                    <a:alpha val="85001"/>
                  </a:srgbClr>
                </a:solidFill>
                <a:effectLst/>
                <a:uLnTx/>
                <a:uFillTx/>
                <a:latin typeface="Arial Black"/>
                <a:ea typeface="+mn-ea"/>
                <a:cs typeface="+mn-cs"/>
              </a:rPr>
              <a:t>X</a:t>
            </a:r>
          </a:p>
        </p:txBody>
      </p:sp>
      <p:sp>
        <p:nvSpPr>
          <p:cNvPr id="438284" name="WordArt 12"/>
          <p:cNvSpPr>
            <a:spLocks noChangeArrowheads="1" noChangeShapeType="1" noTextEdit="1"/>
          </p:cNvSpPr>
          <p:nvPr/>
        </p:nvSpPr>
        <p:spPr bwMode="auto">
          <a:xfrm>
            <a:off x="8086725" y="171450"/>
            <a:ext cx="423863" cy="32861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1" u="none" strike="noStrike" kern="10" cap="none" spc="0" normalizeH="0" baseline="0" noProof="0">
                <a:ln w="19050">
                  <a:solidFill>
                    <a:srgbClr val="000000"/>
                  </a:solidFill>
                  <a:miter lim="800000"/>
                  <a:headEnd/>
                  <a:tailEnd/>
                </a:ln>
                <a:solidFill>
                  <a:srgbClr val="FF0000">
                    <a:alpha val="85001"/>
                  </a:srgbClr>
                </a:solidFill>
                <a:effectLst/>
                <a:uLnTx/>
                <a:uFillTx/>
                <a:latin typeface="Arial Black"/>
                <a:ea typeface="+mn-ea"/>
                <a:cs typeface="+mn-cs"/>
              </a:rPr>
              <a:t>X</a:t>
            </a:r>
          </a:p>
        </p:txBody>
      </p:sp>
      <p:sp>
        <p:nvSpPr>
          <p:cNvPr id="438285" name="WordArt 13"/>
          <p:cNvSpPr>
            <a:spLocks noChangeArrowheads="1" noChangeShapeType="1" noTextEdit="1"/>
          </p:cNvSpPr>
          <p:nvPr/>
        </p:nvSpPr>
        <p:spPr bwMode="auto">
          <a:xfrm>
            <a:off x="8561388" y="171450"/>
            <a:ext cx="423862" cy="32861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1" u="none" strike="noStrike" kern="10" cap="none" spc="0" normalizeH="0" baseline="0" noProof="0">
                <a:ln w="19050">
                  <a:solidFill>
                    <a:srgbClr val="000000"/>
                  </a:solidFill>
                  <a:miter lim="800000"/>
                  <a:headEnd/>
                  <a:tailEnd/>
                </a:ln>
                <a:solidFill>
                  <a:srgbClr val="FF0000">
                    <a:alpha val="85001"/>
                  </a:srgbClr>
                </a:solidFill>
                <a:effectLst/>
                <a:uLnTx/>
                <a:uFillTx/>
                <a:latin typeface="Arial Black"/>
                <a:ea typeface="+mn-ea"/>
                <a:cs typeface="+mn-cs"/>
              </a:rPr>
              <a:t>X</a:t>
            </a:r>
          </a:p>
        </p:txBody>
      </p:sp>
      <p:sp>
        <p:nvSpPr>
          <p:cNvPr id="438286" name="WordArt 14"/>
          <p:cNvSpPr>
            <a:spLocks noChangeAspect="1" noChangeArrowheads="1" noChangeShapeType="1" noTextEdit="1"/>
          </p:cNvSpPr>
          <p:nvPr/>
        </p:nvSpPr>
        <p:spPr bwMode="auto">
          <a:xfrm>
            <a:off x="8591550" y="6400800"/>
            <a:ext cx="338138" cy="261938"/>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25400">
                  <a:solidFill>
                    <a:srgbClr val="000000"/>
                  </a:solidFill>
                  <a:miter lim="800000"/>
                  <a:headEnd/>
                  <a:tailEnd/>
                </a:ln>
                <a:solidFill>
                  <a:srgbClr val="FF0000">
                    <a:alpha val="34000"/>
                  </a:srgbClr>
                </a:solidFill>
                <a:effectLst/>
                <a:uLnTx/>
                <a:uFillTx/>
                <a:latin typeface="Arial Black"/>
                <a:ea typeface="+mn-ea"/>
                <a:cs typeface="+mn-cs"/>
              </a:rPr>
              <a:t>X</a:t>
            </a:r>
          </a:p>
        </p:txBody>
      </p:sp>
      <p:sp>
        <p:nvSpPr>
          <p:cNvPr id="438287" name="WordArt 15"/>
          <p:cNvSpPr>
            <a:spLocks noChangeAspect="1" noChangeArrowheads="1" noChangeShapeType="1" noTextEdit="1"/>
          </p:cNvSpPr>
          <p:nvPr/>
        </p:nvSpPr>
        <p:spPr bwMode="auto">
          <a:xfrm>
            <a:off x="8591550" y="6400800"/>
            <a:ext cx="338138" cy="261938"/>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25400">
                  <a:solidFill>
                    <a:srgbClr val="000000"/>
                  </a:solidFill>
                  <a:miter lim="800000"/>
                  <a:headEnd/>
                  <a:tailEnd/>
                </a:ln>
                <a:solidFill>
                  <a:srgbClr val="FF0000">
                    <a:alpha val="34000"/>
                  </a:srgbClr>
                </a:solidFill>
                <a:effectLst/>
                <a:uLnTx/>
                <a:uFillTx/>
                <a:latin typeface="Arial Black"/>
                <a:ea typeface="+mn-ea"/>
                <a:cs typeface="+mn-cs"/>
              </a:rPr>
              <a:t>X</a:t>
            </a:r>
          </a:p>
        </p:txBody>
      </p:sp>
      <p:sp>
        <p:nvSpPr>
          <p:cNvPr id="438288" name="WordArt 16"/>
          <p:cNvSpPr>
            <a:spLocks noChangeAspect="1" noChangeArrowheads="1" noChangeShapeType="1" noTextEdit="1"/>
          </p:cNvSpPr>
          <p:nvPr/>
        </p:nvSpPr>
        <p:spPr bwMode="auto">
          <a:xfrm>
            <a:off x="8591550" y="6400800"/>
            <a:ext cx="338138" cy="261938"/>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dirty="0">
                <a:ln w="25400">
                  <a:solidFill>
                    <a:srgbClr val="000000"/>
                  </a:solidFill>
                  <a:miter lim="800000"/>
                  <a:headEnd/>
                  <a:tailEnd/>
                </a:ln>
                <a:solidFill>
                  <a:srgbClr val="FF0000">
                    <a:alpha val="34000"/>
                  </a:srgbClr>
                </a:solidFill>
                <a:effectLst/>
                <a:uLnTx/>
                <a:uFillTx/>
                <a:latin typeface="Arial Black"/>
                <a:ea typeface="+mn-ea"/>
                <a:cs typeface="+mn-cs"/>
              </a:rPr>
              <a:t>X</a:t>
            </a:r>
          </a:p>
        </p:txBody>
      </p:sp>
      <p:sp>
        <p:nvSpPr>
          <p:cNvPr id="438289" name="Rectangle 17" descr="Small grid"/>
          <p:cNvSpPr>
            <a:spLocks noChangeArrowheads="1"/>
          </p:cNvSpPr>
          <p:nvPr/>
        </p:nvSpPr>
        <p:spPr bwMode="auto">
          <a:xfrm>
            <a:off x="898525" y="1528763"/>
            <a:ext cx="2755900" cy="831850"/>
          </a:xfrm>
          <a:prstGeom prst="rect">
            <a:avLst/>
          </a:prstGeom>
          <a:pattFill prst="smGrid">
            <a:fgClr>
              <a:srgbClr val="333333"/>
            </a:fgClr>
            <a:bgClr>
              <a:schemeClr val="tx1"/>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300" b="0" i="0" u="none" strike="noStrike" kern="1200" cap="none" spc="0" normalizeH="0" baseline="0" noProof="0" dirty="0">
                <a:ln>
                  <a:noFill/>
                </a:ln>
                <a:solidFill>
                  <a:srgbClr val="FFFFFF"/>
                </a:solidFill>
                <a:effectLst/>
                <a:uLnTx/>
                <a:uFillTx/>
                <a:latin typeface="Impact" pitchFamily="34" charset="0"/>
                <a:ea typeface="+mn-ea"/>
                <a:cs typeface="+mn-cs"/>
              </a:rPr>
              <a:t>Destination</a:t>
            </a:r>
          </a:p>
        </p:txBody>
      </p:sp>
      <p:sp>
        <p:nvSpPr>
          <p:cNvPr id="438290" name="Rectangle 18" descr="Small grid"/>
          <p:cNvSpPr>
            <a:spLocks noChangeAspect="1" noChangeArrowheads="1"/>
          </p:cNvSpPr>
          <p:nvPr/>
        </p:nvSpPr>
        <p:spPr bwMode="auto">
          <a:xfrm>
            <a:off x="898525" y="2563813"/>
            <a:ext cx="2755900" cy="831850"/>
          </a:xfrm>
          <a:prstGeom prst="rect">
            <a:avLst/>
          </a:prstGeom>
          <a:pattFill prst="smGrid">
            <a:fgClr>
              <a:srgbClr val="333333"/>
            </a:fgClr>
            <a:bgClr>
              <a:schemeClr val="tx1"/>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dirty="0">
                <a:ln>
                  <a:noFill/>
                </a:ln>
                <a:solidFill>
                  <a:srgbClr val="FFFFFF"/>
                </a:solidFill>
                <a:effectLst/>
                <a:uLnTx/>
                <a:uFillTx/>
                <a:latin typeface="Impact" pitchFamily="34" charset="0"/>
                <a:ea typeface="+mn-ea"/>
                <a:cs typeface="+mn-cs"/>
              </a:rPr>
              <a:t>Length of Program</a:t>
            </a:r>
          </a:p>
        </p:txBody>
      </p:sp>
      <p:sp>
        <p:nvSpPr>
          <p:cNvPr id="438291" name="Rectangle 19" descr="Small grid"/>
          <p:cNvSpPr>
            <a:spLocks noChangeAspect="1" noChangeArrowheads="1"/>
          </p:cNvSpPr>
          <p:nvPr/>
        </p:nvSpPr>
        <p:spPr bwMode="auto">
          <a:xfrm>
            <a:off x="898525" y="3592513"/>
            <a:ext cx="2755900" cy="831850"/>
          </a:xfrm>
          <a:prstGeom prst="rect">
            <a:avLst/>
          </a:prstGeom>
          <a:pattFill prst="smGrid">
            <a:fgClr>
              <a:srgbClr val="333333"/>
            </a:fgClr>
            <a:bgClr>
              <a:schemeClr val="tx1"/>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300" b="0" i="0" u="none" strike="noStrike" kern="1200" cap="none" spc="0" normalizeH="0" baseline="0" noProof="0" dirty="0">
                <a:ln>
                  <a:noFill/>
                </a:ln>
                <a:solidFill>
                  <a:srgbClr val="FFFFFF"/>
                </a:solidFill>
                <a:effectLst/>
                <a:uLnTx/>
                <a:uFillTx/>
                <a:latin typeface="Impact" pitchFamily="34" charset="0"/>
                <a:ea typeface="+mn-ea"/>
                <a:cs typeface="+mn-cs"/>
              </a:rPr>
              <a:t>Seasonality</a:t>
            </a:r>
          </a:p>
        </p:txBody>
      </p:sp>
      <p:sp>
        <p:nvSpPr>
          <p:cNvPr id="438292" name="Rectangle 20" descr="Small grid"/>
          <p:cNvSpPr>
            <a:spLocks noChangeAspect="1" noChangeArrowheads="1"/>
          </p:cNvSpPr>
          <p:nvPr/>
        </p:nvSpPr>
        <p:spPr bwMode="auto">
          <a:xfrm>
            <a:off x="898525" y="4630738"/>
            <a:ext cx="2755900" cy="831850"/>
          </a:xfrm>
          <a:prstGeom prst="rect">
            <a:avLst/>
          </a:prstGeom>
          <a:pattFill prst="smGrid">
            <a:fgClr>
              <a:srgbClr val="333333"/>
            </a:fgClr>
            <a:bgClr>
              <a:schemeClr val="tx1"/>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dirty="0">
                <a:ln>
                  <a:noFill/>
                </a:ln>
                <a:solidFill>
                  <a:srgbClr val="FFFFFF"/>
                </a:solidFill>
                <a:effectLst/>
                <a:uLnTx/>
                <a:uFillTx/>
                <a:latin typeface="Impact" pitchFamily="34" charset="0"/>
                <a:ea typeface="+mn-ea"/>
                <a:cs typeface="+mn-cs"/>
              </a:rPr>
              <a:t>Planning lead time</a:t>
            </a:r>
          </a:p>
        </p:txBody>
      </p:sp>
      <p:sp>
        <p:nvSpPr>
          <p:cNvPr id="438293" name="Rectangle 21" descr="Small grid"/>
          <p:cNvSpPr>
            <a:spLocks noChangeAspect="1" noChangeArrowheads="1"/>
          </p:cNvSpPr>
          <p:nvPr/>
        </p:nvSpPr>
        <p:spPr bwMode="auto">
          <a:xfrm>
            <a:off x="4670425" y="1528763"/>
            <a:ext cx="2755900" cy="831850"/>
          </a:xfrm>
          <a:prstGeom prst="rect">
            <a:avLst/>
          </a:prstGeom>
          <a:pattFill prst="smGrid">
            <a:fgClr>
              <a:srgbClr val="333333"/>
            </a:fgClr>
            <a:bgClr>
              <a:schemeClr val="tx1"/>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800" b="0" i="0" u="none" strike="noStrike" kern="1200" cap="none" spc="0" normalizeH="0" baseline="0" noProof="0" dirty="0">
                <a:ln>
                  <a:noFill/>
                </a:ln>
                <a:solidFill>
                  <a:srgbClr val="FFFFFF"/>
                </a:solidFill>
                <a:effectLst/>
                <a:uLnTx/>
                <a:uFillTx/>
                <a:latin typeface="Impact" pitchFamily="34" charset="0"/>
                <a:ea typeface="+mn-ea"/>
                <a:cs typeface="+mn-cs"/>
              </a:rPr>
              <a:t>Accommodations</a:t>
            </a:r>
          </a:p>
        </p:txBody>
      </p:sp>
      <p:sp>
        <p:nvSpPr>
          <p:cNvPr id="438294" name="Rectangle 22" descr="Small grid"/>
          <p:cNvSpPr>
            <a:spLocks noChangeAspect="1" noChangeArrowheads="1"/>
          </p:cNvSpPr>
          <p:nvPr/>
        </p:nvSpPr>
        <p:spPr bwMode="auto">
          <a:xfrm>
            <a:off x="4670425" y="2563813"/>
            <a:ext cx="2755900" cy="831850"/>
          </a:xfrm>
          <a:prstGeom prst="rect">
            <a:avLst/>
          </a:prstGeom>
          <a:pattFill prst="smGrid">
            <a:fgClr>
              <a:srgbClr val="333333"/>
            </a:fgClr>
            <a:bgClr>
              <a:schemeClr val="tx1"/>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800" b="0" i="0" u="none" strike="noStrike" kern="1200" cap="none" spc="0" normalizeH="0" baseline="0" noProof="0" dirty="0">
                <a:ln>
                  <a:noFill/>
                </a:ln>
                <a:solidFill>
                  <a:srgbClr val="FFFFFF"/>
                </a:solidFill>
                <a:effectLst/>
                <a:uLnTx/>
                <a:uFillTx/>
                <a:latin typeface="Impact" pitchFamily="34" charset="0"/>
                <a:ea typeface="+mn-ea"/>
                <a:cs typeface="+mn-cs"/>
              </a:rPr>
              <a:t>Chaperone</a:t>
            </a:r>
            <a:r>
              <a:rPr kumimoji="0" lang="en-US" altLang="en-US" sz="2800" b="0" i="0" u="none" strike="noStrike" kern="1200" cap="none" spc="0" normalizeH="0" noProof="0" dirty="0">
                <a:ln>
                  <a:noFill/>
                </a:ln>
                <a:solidFill>
                  <a:srgbClr val="FFFFFF"/>
                </a:solidFill>
                <a:effectLst/>
                <a:uLnTx/>
                <a:uFillTx/>
                <a:latin typeface="Impact" pitchFamily="34" charset="0"/>
                <a:ea typeface="+mn-ea"/>
                <a:cs typeface="+mn-cs"/>
              </a:rPr>
              <a:t> Ratio</a:t>
            </a:r>
            <a:endParaRPr kumimoji="0" lang="en-US" altLang="en-US" sz="2800" b="0" i="0" u="none" strike="noStrike" kern="1200" cap="none" spc="0" normalizeH="0" baseline="0" noProof="0" dirty="0">
              <a:ln>
                <a:noFill/>
              </a:ln>
              <a:solidFill>
                <a:srgbClr val="FFFFFF"/>
              </a:solidFill>
              <a:effectLst/>
              <a:uLnTx/>
              <a:uFillTx/>
              <a:latin typeface="Impact" pitchFamily="34" charset="0"/>
              <a:ea typeface="+mn-ea"/>
              <a:cs typeface="+mn-cs"/>
            </a:endParaRPr>
          </a:p>
        </p:txBody>
      </p:sp>
      <p:sp>
        <p:nvSpPr>
          <p:cNvPr id="438295" name="Rectangle 23" descr="Small grid"/>
          <p:cNvSpPr>
            <a:spLocks noChangeAspect="1" noChangeArrowheads="1"/>
          </p:cNvSpPr>
          <p:nvPr/>
        </p:nvSpPr>
        <p:spPr bwMode="auto">
          <a:xfrm>
            <a:off x="4670425" y="3592513"/>
            <a:ext cx="2755900" cy="831850"/>
          </a:xfrm>
          <a:prstGeom prst="rect">
            <a:avLst/>
          </a:prstGeom>
          <a:pattFill prst="smGrid">
            <a:fgClr>
              <a:srgbClr val="333333"/>
            </a:fgClr>
            <a:bgClr>
              <a:schemeClr val="tx1"/>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0" i="0" u="none" strike="noStrike" kern="1200" cap="none" spc="0" normalizeH="0" baseline="0" noProof="0" dirty="0">
                <a:ln>
                  <a:noFill/>
                </a:ln>
                <a:solidFill>
                  <a:srgbClr val="FFFFFF"/>
                </a:solidFill>
                <a:effectLst/>
                <a:uLnTx/>
                <a:uFillTx/>
                <a:latin typeface="Impact" pitchFamily="34" charset="0"/>
                <a:ea typeface="+mn-ea"/>
                <a:cs typeface="+mn-cs"/>
              </a:rPr>
              <a:t>Group Size</a:t>
            </a:r>
          </a:p>
        </p:txBody>
      </p:sp>
      <p:sp>
        <p:nvSpPr>
          <p:cNvPr id="438296" name="Rectangle 24" descr="Small grid"/>
          <p:cNvSpPr>
            <a:spLocks noChangeAspect="1" noChangeArrowheads="1"/>
          </p:cNvSpPr>
          <p:nvPr/>
        </p:nvSpPr>
        <p:spPr bwMode="auto">
          <a:xfrm>
            <a:off x="4670425" y="4630738"/>
            <a:ext cx="2755900" cy="831850"/>
          </a:xfrm>
          <a:prstGeom prst="rect">
            <a:avLst/>
          </a:prstGeom>
          <a:pattFill prst="smGrid">
            <a:fgClr>
              <a:srgbClr val="333333"/>
            </a:fgClr>
            <a:bgClr>
              <a:schemeClr val="tx1"/>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srgbClr val="FFFFFF"/>
                </a:solidFill>
                <a:effectLst/>
                <a:uLnTx/>
                <a:uFillTx/>
                <a:latin typeface="Impact" pitchFamily="34" charset="0"/>
                <a:ea typeface="+mn-ea"/>
                <a:cs typeface="+mn-cs"/>
              </a:rPr>
              <a:t>Content</a:t>
            </a:r>
            <a:r>
              <a:rPr kumimoji="0" lang="en-US" altLang="en-US" sz="1200" b="0" i="0" u="none" strike="noStrike" kern="1200" cap="none" spc="0" normalizeH="0" baseline="0" noProof="0" dirty="0">
                <a:ln>
                  <a:noFill/>
                </a:ln>
                <a:solidFill>
                  <a:srgbClr val="FFFFFF"/>
                </a:solidFill>
                <a:effectLst/>
                <a:uLnTx/>
                <a:uFillTx/>
                <a:latin typeface="Impact" pitchFamily="34" charset="0"/>
                <a:ea typeface="+mn-ea"/>
                <a:cs typeface="+mn-cs"/>
              </a:rPr>
              <a:t>- Admission costs/meals</a:t>
            </a:r>
          </a:p>
        </p:txBody>
      </p:sp>
      <p:pic>
        <p:nvPicPr>
          <p:cNvPr id="438297" name="Picture 25" descr="1">
            <a:hlinkClick r:id="" action="ppaction://macro?name=Score_1"/>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702800" y="2782888"/>
            <a:ext cx="3705225" cy="962025"/>
          </a:xfrm>
          <a:prstGeom prst="rect">
            <a:avLst/>
          </a:prstGeom>
          <a:noFill/>
          <a:extLst>
            <a:ext uri="{909E8E84-426E-40DD-AFC4-6F175D3DCCD1}">
              <a14:hiddenFill xmlns:a14="http://schemas.microsoft.com/office/drawing/2010/main">
                <a:solidFill>
                  <a:srgbClr val="FFFFFF"/>
                </a:solidFill>
              </a14:hiddenFill>
            </a:ext>
          </a:extLst>
        </p:spPr>
      </p:pic>
      <p:pic>
        <p:nvPicPr>
          <p:cNvPr id="438298" name="Picture 26" descr="7">
            <a:hlinkClick r:id="" action="ppaction://macro?name=Score_7"/>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3469938" y="4857750"/>
            <a:ext cx="3705225" cy="962025"/>
          </a:xfrm>
          <a:prstGeom prst="rect">
            <a:avLst/>
          </a:prstGeom>
          <a:noFill/>
          <a:extLst>
            <a:ext uri="{909E8E84-426E-40DD-AFC4-6F175D3DCCD1}">
              <a14:hiddenFill xmlns:a14="http://schemas.microsoft.com/office/drawing/2010/main">
                <a:solidFill>
                  <a:srgbClr val="FFFFFF"/>
                </a:solidFill>
              </a14:hiddenFill>
            </a:ext>
          </a:extLst>
        </p:spPr>
      </p:pic>
      <p:pic>
        <p:nvPicPr>
          <p:cNvPr id="438299" name="Picture 27" descr="6">
            <a:hlinkClick r:id="" action="ppaction://macro?name=Score_6"/>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3469938" y="3824288"/>
            <a:ext cx="3705225" cy="962025"/>
          </a:xfrm>
          <a:prstGeom prst="rect">
            <a:avLst/>
          </a:prstGeom>
          <a:noFill/>
          <a:extLst>
            <a:ext uri="{909E8E84-426E-40DD-AFC4-6F175D3DCCD1}">
              <a14:hiddenFill xmlns:a14="http://schemas.microsoft.com/office/drawing/2010/main">
                <a:solidFill>
                  <a:srgbClr val="FFFFFF"/>
                </a:solidFill>
              </a14:hiddenFill>
            </a:ext>
          </a:extLst>
        </p:spPr>
      </p:pic>
      <p:pic>
        <p:nvPicPr>
          <p:cNvPr id="438300" name="Picture 28" descr="5">
            <a:hlinkClick r:id="" action="ppaction://macro?name=Score_5"/>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3469938" y="2782888"/>
            <a:ext cx="3705225" cy="962025"/>
          </a:xfrm>
          <a:prstGeom prst="rect">
            <a:avLst/>
          </a:prstGeom>
          <a:noFill/>
          <a:extLst>
            <a:ext uri="{909E8E84-426E-40DD-AFC4-6F175D3DCCD1}">
              <a14:hiddenFill xmlns:a14="http://schemas.microsoft.com/office/drawing/2010/main">
                <a:solidFill>
                  <a:srgbClr val="FFFFFF"/>
                </a:solidFill>
              </a14:hiddenFill>
            </a:ext>
          </a:extLst>
        </p:spPr>
      </p:pic>
      <p:pic>
        <p:nvPicPr>
          <p:cNvPr id="438301" name="Picture 29" descr="4">
            <a:hlinkClick r:id="" action="ppaction://macro?name=Score_4"/>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702800" y="5895975"/>
            <a:ext cx="3705225" cy="962025"/>
          </a:xfrm>
          <a:prstGeom prst="rect">
            <a:avLst/>
          </a:prstGeom>
          <a:noFill/>
          <a:extLst>
            <a:ext uri="{909E8E84-426E-40DD-AFC4-6F175D3DCCD1}">
              <a14:hiddenFill xmlns:a14="http://schemas.microsoft.com/office/drawing/2010/main">
                <a:solidFill>
                  <a:srgbClr val="FFFFFF"/>
                </a:solidFill>
              </a14:hiddenFill>
            </a:ext>
          </a:extLst>
        </p:spPr>
      </p:pic>
      <p:pic>
        <p:nvPicPr>
          <p:cNvPr id="438302" name="Picture 30" descr="3">
            <a:hlinkClick r:id="" action="ppaction://macro?name=Score_3"/>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702800" y="4857750"/>
            <a:ext cx="3705225" cy="962025"/>
          </a:xfrm>
          <a:prstGeom prst="rect">
            <a:avLst/>
          </a:prstGeom>
          <a:noFill/>
          <a:extLst>
            <a:ext uri="{909E8E84-426E-40DD-AFC4-6F175D3DCCD1}">
              <a14:hiddenFill xmlns:a14="http://schemas.microsoft.com/office/drawing/2010/main">
                <a:solidFill>
                  <a:srgbClr val="FFFFFF"/>
                </a:solidFill>
              </a14:hiddenFill>
            </a:ext>
          </a:extLst>
        </p:spPr>
      </p:pic>
      <p:pic>
        <p:nvPicPr>
          <p:cNvPr id="438303" name="Picture 31" descr="2">
            <a:hlinkClick r:id="" action="ppaction://macro?name=Score_2"/>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702800" y="3824288"/>
            <a:ext cx="3705225" cy="962025"/>
          </a:xfrm>
          <a:prstGeom prst="rect">
            <a:avLst/>
          </a:prstGeom>
          <a:noFill/>
          <a:extLst>
            <a:ext uri="{909E8E84-426E-40DD-AFC4-6F175D3DCCD1}">
              <a14:hiddenFill xmlns:a14="http://schemas.microsoft.com/office/drawing/2010/main">
                <a:solidFill>
                  <a:srgbClr val="FFFFFF"/>
                </a:solidFill>
              </a14:hiddenFill>
            </a:ext>
          </a:extLst>
        </p:spPr>
      </p:pic>
      <p:pic>
        <p:nvPicPr>
          <p:cNvPr id="438304" name="Picture 32" descr="8">
            <a:hlinkClick r:id="" action="ppaction://macro?name=Score_8"/>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3469938" y="5895975"/>
            <a:ext cx="3705225" cy="962025"/>
          </a:xfrm>
          <a:prstGeom prst="rect">
            <a:avLst/>
          </a:prstGeom>
          <a:noFill/>
          <a:extLst>
            <a:ext uri="{909E8E84-426E-40DD-AFC4-6F175D3DCCD1}">
              <a14:hiddenFill xmlns:a14="http://schemas.microsoft.com/office/drawing/2010/main">
                <a:solidFill>
                  <a:srgbClr val="FFFFFF"/>
                </a:solidFill>
              </a14:hiddenFill>
            </a:ext>
          </a:extLst>
        </p:spPr>
      </p:pic>
      <p:grpSp>
        <p:nvGrpSpPr>
          <p:cNvPr id="438305" name="Group 33"/>
          <p:cNvGrpSpPr>
            <a:grpSpLocks/>
          </p:cNvGrpSpPr>
          <p:nvPr/>
        </p:nvGrpSpPr>
        <p:grpSpPr bwMode="auto">
          <a:xfrm>
            <a:off x="9836150" y="-57150"/>
            <a:ext cx="7715250" cy="2333625"/>
            <a:chOff x="6192" y="-276"/>
            <a:chExt cx="4860" cy="1470"/>
          </a:xfrm>
        </p:grpSpPr>
        <p:grpSp>
          <p:nvGrpSpPr>
            <p:cNvPr id="438306" name="Group 34"/>
            <p:cNvGrpSpPr>
              <a:grpSpLocks/>
            </p:cNvGrpSpPr>
            <p:nvPr/>
          </p:nvGrpSpPr>
          <p:grpSpPr bwMode="auto">
            <a:xfrm>
              <a:off x="6192" y="-276"/>
              <a:ext cx="1404" cy="1470"/>
              <a:chOff x="6192" y="-276"/>
              <a:chExt cx="1404" cy="1470"/>
            </a:xfrm>
          </p:grpSpPr>
          <p:sp>
            <p:nvSpPr>
              <p:cNvPr id="438307" name="WordArt 35"/>
              <p:cNvSpPr>
                <a:spLocks noChangeArrowheads="1" noChangeShapeType="1" noTextEdit="1"/>
              </p:cNvSpPr>
              <p:nvPr/>
            </p:nvSpPr>
            <p:spPr bwMode="auto">
              <a:xfrm>
                <a:off x="6384" y="-48"/>
                <a:ext cx="1008" cy="102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76200">
                      <a:solidFill>
                        <a:srgbClr val="660013"/>
                      </a:solidFill>
                      <a:miter lim="800000"/>
                      <a:headEnd/>
                      <a:tailEnd/>
                    </a:ln>
                    <a:solidFill>
                      <a:srgbClr val="D80000"/>
                    </a:solidFill>
                    <a:effectLst/>
                    <a:uLnTx/>
                    <a:uFillTx/>
                    <a:latin typeface="Verdana"/>
                    <a:ea typeface="Verdana"/>
                    <a:cs typeface="Verdana"/>
                  </a:rPr>
                  <a:t>X</a:t>
                </a:r>
              </a:p>
            </p:txBody>
          </p:sp>
          <p:sp>
            <p:nvSpPr>
              <p:cNvPr id="438308" name="AutoShape 36"/>
              <p:cNvSpPr>
                <a:spLocks noChangeArrowheads="1"/>
              </p:cNvSpPr>
              <p:nvPr/>
            </p:nvSpPr>
            <p:spPr bwMode="auto">
              <a:xfrm>
                <a:off x="6192" y="-276"/>
                <a:ext cx="1404" cy="1470"/>
              </a:xfrm>
              <a:prstGeom prst="roundRect">
                <a:avLst>
                  <a:gd name="adj" fmla="val 16667"/>
                </a:avLst>
              </a:prstGeom>
              <a:noFill/>
              <a:ln w="381000">
                <a:solidFill>
                  <a:srgbClr val="66001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ahoma" pitchFamily="34" charset="0"/>
                  <a:ea typeface="+mn-ea"/>
                  <a:cs typeface="+mn-cs"/>
                </a:endParaRPr>
              </a:p>
            </p:txBody>
          </p:sp>
          <p:sp>
            <p:nvSpPr>
              <p:cNvPr id="438309" name="AutoShape 37"/>
              <p:cNvSpPr>
                <a:spLocks noChangeArrowheads="1"/>
              </p:cNvSpPr>
              <p:nvPr/>
            </p:nvSpPr>
            <p:spPr bwMode="auto">
              <a:xfrm>
                <a:off x="6192" y="-276"/>
                <a:ext cx="1404" cy="1470"/>
              </a:xfrm>
              <a:prstGeom prst="roundRect">
                <a:avLst>
                  <a:gd name="adj" fmla="val 16667"/>
                </a:avLst>
              </a:prstGeom>
              <a:noFill/>
              <a:ln w="228600">
                <a:solidFill>
                  <a:srgbClr val="D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ahoma" pitchFamily="34" charset="0"/>
                  <a:ea typeface="+mn-ea"/>
                  <a:cs typeface="+mn-cs"/>
                </a:endParaRPr>
              </a:p>
            </p:txBody>
          </p:sp>
        </p:grpSp>
        <p:grpSp>
          <p:nvGrpSpPr>
            <p:cNvPr id="438310" name="Group 38"/>
            <p:cNvGrpSpPr>
              <a:grpSpLocks/>
            </p:cNvGrpSpPr>
            <p:nvPr/>
          </p:nvGrpSpPr>
          <p:grpSpPr bwMode="auto">
            <a:xfrm>
              <a:off x="7920" y="-276"/>
              <a:ext cx="1404" cy="1470"/>
              <a:chOff x="6192" y="-276"/>
              <a:chExt cx="1404" cy="1470"/>
            </a:xfrm>
          </p:grpSpPr>
          <p:sp>
            <p:nvSpPr>
              <p:cNvPr id="438311" name="WordArt 39"/>
              <p:cNvSpPr>
                <a:spLocks noChangeArrowheads="1" noChangeShapeType="1" noTextEdit="1"/>
              </p:cNvSpPr>
              <p:nvPr/>
            </p:nvSpPr>
            <p:spPr bwMode="auto">
              <a:xfrm>
                <a:off x="6384" y="-48"/>
                <a:ext cx="1008" cy="102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76200">
                      <a:solidFill>
                        <a:srgbClr val="660013"/>
                      </a:solidFill>
                      <a:miter lim="800000"/>
                      <a:headEnd/>
                      <a:tailEnd/>
                    </a:ln>
                    <a:solidFill>
                      <a:srgbClr val="D80000"/>
                    </a:solidFill>
                    <a:effectLst/>
                    <a:uLnTx/>
                    <a:uFillTx/>
                    <a:latin typeface="Verdana"/>
                    <a:ea typeface="Verdana"/>
                    <a:cs typeface="Verdana"/>
                  </a:rPr>
                  <a:t>X</a:t>
                </a:r>
              </a:p>
            </p:txBody>
          </p:sp>
          <p:sp>
            <p:nvSpPr>
              <p:cNvPr id="438312" name="AutoShape 40"/>
              <p:cNvSpPr>
                <a:spLocks noChangeArrowheads="1"/>
              </p:cNvSpPr>
              <p:nvPr/>
            </p:nvSpPr>
            <p:spPr bwMode="auto">
              <a:xfrm>
                <a:off x="6192" y="-276"/>
                <a:ext cx="1404" cy="1470"/>
              </a:xfrm>
              <a:prstGeom prst="roundRect">
                <a:avLst>
                  <a:gd name="adj" fmla="val 16667"/>
                </a:avLst>
              </a:prstGeom>
              <a:noFill/>
              <a:ln w="381000">
                <a:solidFill>
                  <a:srgbClr val="66001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ahoma" pitchFamily="34" charset="0"/>
                  <a:ea typeface="+mn-ea"/>
                  <a:cs typeface="+mn-cs"/>
                </a:endParaRPr>
              </a:p>
            </p:txBody>
          </p:sp>
          <p:sp>
            <p:nvSpPr>
              <p:cNvPr id="438313" name="AutoShape 41"/>
              <p:cNvSpPr>
                <a:spLocks noChangeArrowheads="1"/>
              </p:cNvSpPr>
              <p:nvPr/>
            </p:nvSpPr>
            <p:spPr bwMode="auto">
              <a:xfrm>
                <a:off x="6192" y="-276"/>
                <a:ext cx="1404" cy="1470"/>
              </a:xfrm>
              <a:prstGeom prst="roundRect">
                <a:avLst>
                  <a:gd name="adj" fmla="val 16667"/>
                </a:avLst>
              </a:prstGeom>
              <a:noFill/>
              <a:ln w="228600">
                <a:solidFill>
                  <a:srgbClr val="D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ahoma" pitchFamily="34" charset="0"/>
                  <a:ea typeface="+mn-ea"/>
                  <a:cs typeface="+mn-cs"/>
                </a:endParaRPr>
              </a:p>
            </p:txBody>
          </p:sp>
        </p:grpSp>
        <p:grpSp>
          <p:nvGrpSpPr>
            <p:cNvPr id="438314" name="Group 42"/>
            <p:cNvGrpSpPr>
              <a:grpSpLocks/>
            </p:cNvGrpSpPr>
            <p:nvPr/>
          </p:nvGrpSpPr>
          <p:grpSpPr bwMode="auto">
            <a:xfrm>
              <a:off x="9648" y="-276"/>
              <a:ext cx="1404" cy="1470"/>
              <a:chOff x="6192" y="-276"/>
              <a:chExt cx="1404" cy="1470"/>
            </a:xfrm>
          </p:grpSpPr>
          <p:sp>
            <p:nvSpPr>
              <p:cNvPr id="438315" name="WordArt 43"/>
              <p:cNvSpPr>
                <a:spLocks noChangeArrowheads="1" noChangeShapeType="1" noTextEdit="1"/>
              </p:cNvSpPr>
              <p:nvPr/>
            </p:nvSpPr>
            <p:spPr bwMode="auto">
              <a:xfrm>
                <a:off x="6384" y="-48"/>
                <a:ext cx="1008" cy="102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76200">
                      <a:solidFill>
                        <a:srgbClr val="660013"/>
                      </a:solidFill>
                      <a:miter lim="800000"/>
                      <a:headEnd/>
                      <a:tailEnd/>
                    </a:ln>
                    <a:solidFill>
                      <a:srgbClr val="D80000"/>
                    </a:solidFill>
                    <a:effectLst/>
                    <a:uLnTx/>
                    <a:uFillTx/>
                    <a:latin typeface="Verdana"/>
                    <a:ea typeface="Verdana"/>
                    <a:cs typeface="Verdana"/>
                  </a:rPr>
                  <a:t>X</a:t>
                </a:r>
              </a:p>
            </p:txBody>
          </p:sp>
          <p:sp>
            <p:nvSpPr>
              <p:cNvPr id="438316" name="AutoShape 44"/>
              <p:cNvSpPr>
                <a:spLocks noChangeArrowheads="1"/>
              </p:cNvSpPr>
              <p:nvPr/>
            </p:nvSpPr>
            <p:spPr bwMode="auto">
              <a:xfrm>
                <a:off x="6192" y="-276"/>
                <a:ext cx="1404" cy="1470"/>
              </a:xfrm>
              <a:prstGeom prst="roundRect">
                <a:avLst>
                  <a:gd name="adj" fmla="val 16667"/>
                </a:avLst>
              </a:prstGeom>
              <a:noFill/>
              <a:ln w="381000">
                <a:solidFill>
                  <a:srgbClr val="66001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ahoma" pitchFamily="34" charset="0"/>
                  <a:ea typeface="+mn-ea"/>
                  <a:cs typeface="+mn-cs"/>
                </a:endParaRPr>
              </a:p>
            </p:txBody>
          </p:sp>
          <p:sp>
            <p:nvSpPr>
              <p:cNvPr id="438317" name="AutoShape 45"/>
              <p:cNvSpPr>
                <a:spLocks noChangeArrowheads="1"/>
              </p:cNvSpPr>
              <p:nvPr/>
            </p:nvSpPr>
            <p:spPr bwMode="auto">
              <a:xfrm>
                <a:off x="6192" y="-276"/>
                <a:ext cx="1404" cy="1470"/>
              </a:xfrm>
              <a:prstGeom prst="roundRect">
                <a:avLst>
                  <a:gd name="adj" fmla="val 16667"/>
                </a:avLst>
              </a:prstGeom>
              <a:noFill/>
              <a:ln w="228600">
                <a:solidFill>
                  <a:srgbClr val="D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ahoma" pitchFamily="34" charset="0"/>
                  <a:ea typeface="+mn-ea"/>
                  <a:cs typeface="+mn-cs"/>
                </a:endParaRPr>
              </a:p>
            </p:txBody>
          </p:sp>
        </p:grpSp>
      </p:grpSp>
      <p:grpSp>
        <p:nvGrpSpPr>
          <p:cNvPr id="438318" name="Group 46"/>
          <p:cNvGrpSpPr>
            <a:grpSpLocks/>
          </p:cNvGrpSpPr>
          <p:nvPr/>
        </p:nvGrpSpPr>
        <p:grpSpPr bwMode="auto">
          <a:xfrm>
            <a:off x="9839325" y="-57150"/>
            <a:ext cx="4972050" cy="2333625"/>
            <a:chOff x="6146" y="-2208"/>
            <a:chExt cx="3132" cy="1470"/>
          </a:xfrm>
        </p:grpSpPr>
        <p:grpSp>
          <p:nvGrpSpPr>
            <p:cNvPr id="438319" name="Group 47"/>
            <p:cNvGrpSpPr>
              <a:grpSpLocks/>
            </p:cNvGrpSpPr>
            <p:nvPr/>
          </p:nvGrpSpPr>
          <p:grpSpPr bwMode="auto">
            <a:xfrm>
              <a:off x="6146" y="-2208"/>
              <a:ext cx="1404" cy="1470"/>
              <a:chOff x="6192" y="-276"/>
              <a:chExt cx="1404" cy="1470"/>
            </a:xfrm>
          </p:grpSpPr>
          <p:sp>
            <p:nvSpPr>
              <p:cNvPr id="438320" name="WordArt 48"/>
              <p:cNvSpPr>
                <a:spLocks noChangeArrowheads="1" noChangeShapeType="1" noTextEdit="1"/>
              </p:cNvSpPr>
              <p:nvPr/>
            </p:nvSpPr>
            <p:spPr bwMode="auto">
              <a:xfrm>
                <a:off x="6384" y="-48"/>
                <a:ext cx="1008" cy="102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76200">
                      <a:solidFill>
                        <a:srgbClr val="660013"/>
                      </a:solidFill>
                      <a:miter lim="800000"/>
                      <a:headEnd/>
                      <a:tailEnd/>
                    </a:ln>
                    <a:solidFill>
                      <a:srgbClr val="D80000"/>
                    </a:solidFill>
                    <a:effectLst/>
                    <a:uLnTx/>
                    <a:uFillTx/>
                    <a:latin typeface="Verdana"/>
                    <a:ea typeface="Verdana"/>
                    <a:cs typeface="Verdana"/>
                  </a:rPr>
                  <a:t>X</a:t>
                </a:r>
              </a:p>
            </p:txBody>
          </p:sp>
          <p:sp>
            <p:nvSpPr>
              <p:cNvPr id="438321" name="AutoShape 49"/>
              <p:cNvSpPr>
                <a:spLocks noChangeArrowheads="1"/>
              </p:cNvSpPr>
              <p:nvPr/>
            </p:nvSpPr>
            <p:spPr bwMode="auto">
              <a:xfrm>
                <a:off x="6192" y="-276"/>
                <a:ext cx="1404" cy="1470"/>
              </a:xfrm>
              <a:prstGeom prst="roundRect">
                <a:avLst>
                  <a:gd name="adj" fmla="val 16667"/>
                </a:avLst>
              </a:prstGeom>
              <a:noFill/>
              <a:ln w="381000">
                <a:solidFill>
                  <a:srgbClr val="66001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ahoma" pitchFamily="34" charset="0"/>
                  <a:ea typeface="+mn-ea"/>
                  <a:cs typeface="+mn-cs"/>
                </a:endParaRPr>
              </a:p>
            </p:txBody>
          </p:sp>
          <p:sp>
            <p:nvSpPr>
              <p:cNvPr id="438322" name="AutoShape 50"/>
              <p:cNvSpPr>
                <a:spLocks noChangeArrowheads="1"/>
              </p:cNvSpPr>
              <p:nvPr/>
            </p:nvSpPr>
            <p:spPr bwMode="auto">
              <a:xfrm>
                <a:off x="6192" y="-276"/>
                <a:ext cx="1404" cy="1470"/>
              </a:xfrm>
              <a:prstGeom prst="roundRect">
                <a:avLst>
                  <a:gd name="adj" fmla="val 16667"/>
                </a:avLst>
              </a:prstGeom>
              <a:noFill/>
              <a:ln w="228600">
                <a:solidFill>
                  <a:srgbClr val="D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ahoma" pitchFamily="34" charset="0"/>
                  <a:ea typeface="+mn-ea"/>
                  <a:cs typeface="+mn-cs"/>
                </a:endParaRPr>
              </a:p>
            </p:txBody>
          </p:sp>
        </p:grpSp>
        <p:grpSp>
          <p:nvGrpSpPr>
            <p:cNvPr id="438323" name="Group 51"/>
            <p:cNvGrpSpPr>
              <a:grpSpLocks/>
            </p:cNvGrpSpPr>
            <p:nvPr/>
          </p:nvGrpSpPr>
          <p:grpSpPr bwMode="auto">
            <a:xfrm>
              <a:off x="7874" y="-2208"/>
              <a:ext cx="1404" cy="1470"/>
              <a:chOff x="6192" y="-276"/>
              <a:chExt cx="1404" cy="1470"/>
            </a:xfrm>
          </p:grpSpPr>
          <p:sp>
            <p:nvSpPr>
              <p:cNvPr id="438324" name="WordArt 52"/>
              <p:cNvSpPr>
                <a:spLocks noChangeArrowheads="1" noChangeShapeType="1" noTextEdit="1"/>
              </p:cNvSpPr>
              <p:nvPr/>
            </p:nvSpPr>
            <p:spPr bwMode="auto">
              <a:xfrm>
                <a:off x="6384" y="-48"/>
                <a:ext cx="1008" cy="102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76200">
                      <a:solidFill>
                        <a:srgbClr val="660013"/>
                      </a:solidFill>
                      <a:miter lim="800000"/>
                      <a:headEnd/>
                      <a:tailEnd/>
                    </a:ln>
                    <a:solidFill>
                      <a:srgbClr val="D80000"/>
                    </a:solidFill>
                    <a:effectLst/>
                    <a:uLnTx/>
                    <a:uFillTx/>
                    <a:latin typeface="Verdana"/>
                    <a:ea typeface="Verdana"/>
                    <a:cs typeface="Verdana"/>
                  </a:rPr>
                  <a:t>X</a:t>
                </a:r>
              </a:p>
            </p:txBody>
          </p:sp>
          <p:sp>
            <p:nvSpPr>
              <p:cNvPr id="438325" name="AutoShape 53"/>
              <p:cNvSpPr>
                <a:spLocks noChangeArrowheads="1"/>
              </p:cNvSpPr>
              <p:nvPr/>
            </p:nvSpPr>
            <p:spPr bwMode="auto">
              <a:xfrm>
                <a:off x="6192" y="-276"/>
                <a:ext cx="1404" cy="1470"/>
              </a:xfrm>
              <a:prstGeom prst="roundRect">
                <a:avLst>
                  <a:gd name="adj" fmla="val 16667"/>
                </a:avLst>
              </a:prstGeom>
              <a:noFill/>
              <a:ln w="381000">
                <a:solidFill>
                  <a:srgbClr val="66001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ahoma" pitchFamily="34" charset="0"/>
                  <a:ea typeface="+mn-ea"/>
                  <a:cs typeface="+mn-cs"/>
                </a:endParaRPr>
              </a:p>
            </p:txBody>
          </p:sp>
          <p:sp>
            <p:nvSpPr>
              <p:cNvPr id="438326" name="AutoShape 54"/>
              <p:cNvSpPr>
                <a:spLocks noChangeArrowheads="1"/>
              </p:cNvSpPr>
              <p:nvPr/>
            </p:nvSpPr>
            <p:spPr bwMode="auto">
              <a:xfrm>
                <a:off x="6192" y="-276"/>
                <a:ext cx="1404" cy="1470"/>
              </a:xfrm>
              <a:prstGeom prst="roundRect">
                <a:avLst>
                  <a:gd name="adj" fmla="val 16667"/>
                </a:avLst>
              </a:prstGeom>
              <a:noFill/>
              <a:ln w="228600">
                <a:solidFill>
                  <a:srgbClr val="D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ahoma" pitchFamily="34" charset="0"/>
                  <a:ea typeface="+mn-ea"/>
                  <a:cs typeface="+mn-cs"/>
                </a:endParaRPr>
              </a:p>
            </p:txBody>
          </p:sp>
        </p:grpSp>
      </p:grpSp>
      <p:grpSp>
        <p:nvGrpSpPr>
          <p:cNvPr id="438327" name="Group 55"/>
          <p:cNvGrpSpPr>
            <a:grpSpLocks/>
          </p:cNvGrpSpPr>
          <p:nvPr/>
        </p:nvGrpSpPr>
        <p:grpSpPr bwMode="auto">
          <a:xfrm>
            <a:off x="9836150" y="-57150"/>
            <a:ext cx="2228850" cy="2333625"/>
            <a:chOff x="6192" y="-276"/>
            <a:chExt cx="1404" cy="1470"/>
          </a:xfrm>
        </p:grpSpPr>
        <p:sp>
          <p:nvSpPr>
            <p:cNvPr id="438328" name="WordArt 56"/>
            <p:cNvSpPr>
              <a:spLocks noChangeArrowheads="1" noChangeShapeType="1" noTextEdit="1"/>
            </p:cNvSpPr>
            <p:nvPr/>
          </p:nvSpPr>
          <p:spPr bwMode="auto">
            <a:xfrm>
              <a:off x="6384" y="-48"/>
              <a:ext cx="1008" cy="102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76200">
                    <a:solidFill>
                      <a:srgbClr val="660013"/>
                    </a:solidFill>
                    <a:miter lim="800000"/>
                    <a:headEnd/>
                    <a:tailEnd/>
                  </a:ln>
                  <a:solidFill>
                    <a:srgbClr val="D80000"/>
                  </a:solidFill>
                  <a:effectLst/>
                  <a:uLnTx/>
                  <a:uFillTx/>
                  <a:latin typeface="Verdana"/>
                  <a:ea typeface="Verdana"/>
                  <a:cs typeface="Verdana"/>
                </a:rPr>
                <a:t>X</a:t>
              </a:r>
            </a:p>
          </p:txBody>
        </p:sp>
        <p:sp>
          <p:nvSpPr>
            <p:cNvPr id="438329" name="AutoShape 57"/>
            <p:cNvSpPr>
              <a:spLocks noChangeArrowheads="1"/>
            </p:cNvSpPr>
            <p:nvPr/>
          </p:nvSpPr>
          <p:spPr bwMode="auto">
            <a:xfrm>
              <a:off x="6192" y="-276"/>
              <a:ext cx="1404" cy="1470"/>
            </a:xfrm>
            <a:prstGeom prst="roundRect">
              <a:avLst>
                <a:gd name="adj" fmla="val 16667"/>
              </a:avLst>
            </a:prstGeom>
            <a:noFill/>
            <a:ln w="381000">
              <a:solidFill>
                <a:srgbClr val="66001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ahoma" pitchFamily="34" charset="0"/>
                <a:ea typeface="+mn-ea"/>
                <a:cs typeface="+mn-cs"/>
              </a:endParaRPr>
            </a:p>
          </p:txBody>
        </p:sp>
        <p:sp>
          <p:nvSpPr>
            <p:cNvPr id="438330" name="AutoShape 58"/>
            <p:cNvSpPr>
              <a:spLocks noChangeArrowheads="1"/>
            </p:cNvSpPr>
            <p:nvPr/>
          </p:nvSpPr>
          <p:spPr bwMode="auto">
            <a:xfrm>
              <a:off x="6192" y="-276"/>
              <a:ext cx="1404" cy="1470"/>
            </a:xfrm>
            <a:prstGeom prst="roundRect">
              <a:avLst>
                <a:gd name="adj" fmla="val 16667"/>
              </a:avLst>
            </a:prstGeom>
            <a:noFill/>
            <a:ln w="228600">
              <a:solidFill>
                <a:srgbClr val="D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ahoma" pitchFamily="34" charset="0"/>
                <a:ea typeface="+mn-ea"/>
                <a:cs typeface="+mn-cs"/>
              </a:endParaRPr>
            </a:p>
          </p:txBody>
        </p:sp>
      </p:grpSp>
      <p:pic>
        <p:nvPicPr>
          <p:cNvPr id="438331" name="Picture 59">
            <a:hlinkClick r:id="" action="ppaction://macro?name=Begin_Round"/>
          </p:cNvPr>
          <p:cNvPicPr>
            <a:picLocks noChangeAspect="1" noChangeArrowheads="1"/>
          </p:cNvPicPr>
          <p:nvPr/>
        </p:nvPicPr>
        <p:blipFill>
          <a:blip r:embed="rId15">
            <a:extLst>
              <a:ext uri="{28A0092B-C50C-407E-A947-70E740481C1C}">
                <a14:useLocalDpi xmlns:a14="http://schemas.microsoft.com/office/drawing/2010/main" val="0"/>
              </a:ext>
            </a:extLst>
          </a:blip>
          <a:stretch>
            <a:fillRect/>
          </a:stretch>
        </p:blipFill>
        <p:spPr bwMode="auto">
          <a:xfrm>
            <a:off x="1362075" y="6355556"/>
            <a:ext cx="952500" cy="357187"/>
          </a:xfrm>
          <a:prstGeom prst="rect">
            <a:avLst/>
          </a:prstGeom>
          <a:noFill/>
          <a:extLst>
            <a:ext uri="{909E8E84-426E-40DD-AFC4-6F175D3DCCD1}">
              <a14:hiddenFill xmlns:a14="http://schemas.microsoft.com/office/drawing/2010/main">
                <a:solidFill>
                  <a:srgbClr val="FFFFFF"/>
                </a:solidFill>
              </a14:hiddenFill>
            </a:ext>
          </a:extLst>
        </p:spPr>
      </p:pic>
      <p:grpSp>
        <p:nvGrpSpPr>
          <p:cNvPr id="438332" name="Group 60"/>
          <p:cNvGrpSpPr>
            <a:grpSpLocks/>
          </p:cNvGrpSpPr>
          <p:nvPr/>
        </p:nvGrpSpPr>
        <p:grpSpPr bwMode="auto">
          <a:xfrm>
            <a:off x="9688513" y="2743216"/>
            <a:ext cx="7472362" cy="4113198"/>
            <a:chOff x="-4707" y="1776"/>
            <a:chExt cx="4707" cy="2567"/>
          </a:xfrm>
        </p:grpSpPr>
        <p:sp>
          <p:nvSpPr>
            <p:cNvPr id="438333" name="Rectangle 61"/>
            <p:cNvSpPr>
              <a:spLocks noChangeArrowheads="1"/>
            </p:cNvSpPr>
            <p:nvPr/>
          </p:nvSpPr>
          <p:spPr bwMode="auto">
            <a:xfrm>
              <a:off x="-4707" y="1776"/>
              <a:ext cx="4707" cy="2567"/>
            </a:xfrm>
            <a:prstGeom prst="rect">
              <a:avLst/>
            </a:prstGeom>
            <a:gradFill rotWithShape="0">
              <a:gsLst>
                <a:gs pos="0">
                  <a:srgbClr val="FFFFFF">
                    <a:gamma/>
                    <a:shade val="46275"/>
                    <a:invGamma/>
                  </a:srgbClr>
                </a:gs>
                <a:gs pos="50000">
                  <a:srgbClr val="FFFFFF"/>
                </a:gs>
                <a:gs pos="100000">
                  <a:srgbClr val="FFFFFF">
                    <a:gamma/>
                    <a:shade val="46275"/>
                    <a:invGamma/>
                  </a:srgbClr>
                </a:gs>
              </a:gsLst>
              <a:lin ang="5400000" scaled="1"/>
            </a:gra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6600" b="1" i="0" u="none" strike="noStrike" kern="1200" cap="none" spc="0" normalizeH="0" baseline="0" noProof="0">
                <a:ln>
                  <a:noFill/>
                </a:ln>
                <a:solidFill>
                  <a:srgbClr val="000000"/>
                </a:solidFill>
                <a:effectLst>
                  <a:outerShdw blurRad="38100" dist="38100" dir="2700000" algn="tl">
                    <a:srgbClr val="C0C0C0"/>
                  </a:outerShdw>
                </a:effectLst>
                <a:uLnTx/>
                <a:uFillTx/>
                <a:latin typeface="Tahoma" pitchFamily="34" charset="0"/>
                <a:ea typeface="+mn-ea"/>
                <a:cs typeface="+mn-cs"/>
              </a:endParaRPr>
            </a:p>
          </p:txBody>
        </p:sp>
        <p:pic>
          <p:nvPicPr>
            <p:cNvPr id="438334" name="Picture 62"/>
            <p:cNvPicPr>
              <a:picLocks noChangeAspect="1" noChangeArrowheads="1"/>
            </p:cNvPicPr>
            <p:nvPr/>
          </p:nvPicPr>
          <p:blipFill>
            <a:blip r:embed="rId16">
              <a:extLst>
                <a:ext uri="{28A0092B-C50C-407E-A947-70E740481C1C}">
                  <a14:useLocalDpi xmlns:a14="http://schemas.microsoft.com/office/drawing/2010/main" val="0"/>
                </a:ext>
              </a:extLst>
            </a:blip>
            <a:stretch>
              <a:fillRect/>
            </a:stretch>
          </p:blipFill>
          <p:spPr bwMode="auto">
            <a:xfrm>
              <a:off x="-4032" y="1935"/>
              <a:ext cx="3363" cy="2248"/>
            </a:xfrm>
            <a:prstGeom prst="rect">
              <a:avLst/>
            </a:prstGeom>
            <a:noFill/>
            <a:extLst>
              <a:ext uri="{909E8E84-426E-40DD-AFC4-6F175D3DCCD1}">
                <a14:hiddenFill xmlns:a14="http://schemas.microsoft.com/office/drawing/2010/main">
                  <a:solidFill>
                    <a:srgbClr val="FFFFFF"/>
                  </a:solidFill>
                </a14:hiddenFill>
              </a:ext>
            </a:extLst>
          </p:spPr>
        </p:pic>
      </p:grpSp>
      <p:sp>
        <p:nvSpPr>
          <p:cNvPr id="438336" name="Rectangle 64"/>
          <p:cNvSpPr>
            <a:spLocks noChangeArrowheads="1"/>
          </p:cNvSpPr>
          <p:nvPr/>
        </p:nvSpPr>
        <p:spPr bwMode="auto">
          <a:xfrm>
            <a:off x="7453313" y="0"/>
            <a:ext cx="1690687" cy="685800"/>
          </a:xfrm>
          <a:prstGeom prst="rect">
            <a:avLst/>
          </a:prstGeom>
          <a:solidFill>
            <a:schemeClr val="accent1">
              <a:alpha val="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ahoma" pitchFamily="34" charset="0"/>
              <a:ea typeface="+mn-ea"/>
              <a:cs typeface="+mn-cs"/>
            </a:endParaRPr>
          </a:p>
        </p:txBody>
      </p:sp>
      <p:grpSp>
        <p:nvGrpSpPr>
          <p:cNvPr id="438337" name="Group 65"/>
          <p:cNvGrpSpPr>
            <a:grpSpLocks/>
          </p:cNvGrpSpPr>
          <p:nvPr/>
        </p:nvGrpSpPr>
        <p:grpSpPr bwMode="auto">
          <a:xfrm>
            <a:off x="6394450" y="6324600"/>
            <a:ext cx="2139950" cy="533400"/>
            <a:chOff x="4028" y="3984"/>
            <a:chExt cx="1348" cy="336"/>
          </a:xfrm>
        </p:grpSpPr>
        <p:sp>
          <p:nvSpPr>
            <p:cNvPr id="438338" name="AutoShape 66">
              <a:hlinkClick r:id="" action="ppaction://noaction" highlightClick="1">
                <a:snd r:embed="rId17" name="cheering1.wav"/>
              </a:hlinkClick>
            </p:cNvPr>
            <p:cNvSpPr>
              <a:spLocks noChangeArrowheads="1"/>
            </p:cNvSpPr>
            <p:nvPr/>
          </p:nvSpPr>
          <p:spPr bwMode="auto">
            <a:xfrm>
              <a:off x="4536" y="3984"/>
              <a:ext cx="230" cy="230"/>
            </a:xfrm>
            <a:prstGeom prst="actionButtonSound">
              <a:avLst/>
            </a:prstGeom>
            <a:solidFill>
              <a:srgbClr val="99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ahoma" pitchFamily="34" charset="0"/>
                <a:ea typeface="+mn-ea"/>
                <a:cs typeface="+mn-cs"/>
              </a:endParaRPr>
            </a:p>
          </p:txBody>
        </p:sp>
        <p:sp>
          <p:nvSpPr>
            <p:cNvPr id="438339" name="AutoShape 67">
              <a:hlinkClick r:id="" action="ppaction://noaction" highlightClick="1">
                <a:snd r:embed="rId18" name="tpirhorns.wav"/>
              </a:hlinkClick>
            </p:cNvPr>
            <p:cNvSpPr>
              <a:spLocks noChangeArrowheads="1"/>
            </p:cNvSpPr>
            <p:nvPr/>
          </p:nvSpPr>
          <p:spPr bwMode="auto">
            <a:xfrm>
              <a:off x="4269" y="3984"/>
              <a:ext cx="230" cy="230"/>
            </a:xfrm>
            <a:prstGeom prst="actionButtonSound">
              <a:avLst/>
            </a:prstGeom>
            <a:solidFill>
              <a:srgbClr val="C0C0C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ahoma" pitchFamily="34" charset="0"/>
                <a:ea typeface="+mn-ea"/>
                <a:cs typeface="+mn-cs"/>
              </a:endParaRPr>
            </a:p>
          </p:txBody>
        </p:sp>
        <p:sp>
          <p:nvSpPr>
            <p:cNvPr id="438340" name="AutoShape 68">
              <a:hlinkClick r:id="" action="ppaction://noaction" highlightClick="1" endSnd="1"/>
            </p:cNvPr>
            <p:cNvSpPr>
              <a:spLocks noChangeArrowheads="1"/>
            </p:cNvSpPr>
            <p:nvPr/>
          </p:nvSpPr>
          <p:spPr bwMode="auto">
            <a:xfrm>
              <a:off x="5050" y="3984"/>
              <a:ext cx="230" cy="230"/>
            </a:xfrm>
            <a:prstGeom prst="actionButtonSound">
              <a:avLst/>
            </a:prstGeom>
            <a:solidFill>
              <a:srgbClr val="F6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ahoma" pitchFamily="34" charset="0"/>
                <a:ea typeface="+mn-ea"/>
                <a:cs typeface="+mn-cs"/>
              </a:endParaRPr>
            </a:p>
          </p:txBody>
        </p:sp>
        <p:sp>
          <p:nvSpPr>
            <p:cNvPr id="438341" name="Text Box 69"/>
            <p:cNvSpPr txBox="1">
              <a:spLocks noChangeArrowheads="1"/>
            </p:cNvSpPr>
            <p:nvPr/>
          </p:nvSpPr>
          <p:spPr bwMode="auto">
            <a:xfrm>
              <a:off x="4508" y="4185"/>
              <a:ext cx="288"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800" b="0" i="0" u="none" strike="noStrike" kern="1200" cap="none" spc="0" normalizeH="0" baseline="0" noProof="0">
                  <a:ln>
                    <a:noFill/>
                  </a:ln>
                  <a:solidFill>
                    <a:srgbClr val="000000"/>
                  </a:solidFill>
                  <a:effectLst>
                    <a:outerShdw blurRad="38100" dist="38100" dir="2700000" algn="tl">
                      <a:srgbClr val="FFFFFF"/>
                    </a:outerShdw>
                  </a:effectLst>
                  <a:uLnTx/>
                  <a:uFillTx/>
                  <a:latin typeface="Tahoma" pitchFamily="34" charset="0"/>
                  <a:ea typeface="+mn-ea"/>
                  <a:cs typeface="+mn-cs"/>
                </a:rPr>
                <a:t>Cheer</a:t>
              </a:r>
            </a:p>
          </p:txBody>
        </p:sp>
        <p:sp>
          <p:nvSpPr>
            <p:cNvPr id="438342" name="Text Box 70"/>
            <p:cNvSpPr txBox="1">
              <a:spLocks noChangeArrowheads="1"/>
            </p:cNvSpPr>
            <p:nvPr/>
          </p:nvSpPr>
          <p:spPr bwMode="auto">
            <a:xfrm>
              <a:off x="5007" y="4185"/>
              <a:ext cx="369"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800" b="0" i="0" u="none" strike="noStrike" kern="1200" cap="none" spc="0" normalizeH="0" baseline="0" noProof="0">
                  <a:ln>
                    <a:noFill/>
                  </a:ln>
                  <a:solidFill>
                    <a:srgbClr val="000000"/>
                  </a:solidFill>
                  <a:effectLst>
                    <a:outerShdw blurRad="38100" dist="38100" dir="2700000" algn="tl">
                      <a:srgbClr val="FFFFFF"/>
                    </a:outerShdw>
                  </a:effectLst>
                  <a:uLnTx/>
                  <a:uFillTx/>
                  <a:latin typeface="Tahoma" pitchFamily="34" charset="0"/>
                  <a:ea typeface="+mn-ea"/>
                  <a:cs typeface="+mn-cs"/>
                </a:rPr>
                <a:t>Silence</a:t>
              </a:r>
            </a:p>
          </p:txBody>
        </p:sp>
        <p:sp>
          <p:nvSpPr>
            <p:cNvPr id="438343" name="Text Box 71"/>
            <p:cNvSpPr txBox="1">
              <a:spLocks noChangeArrowheads="1"/>
            </p:cNvSpPr>
            <p:nvPr/>
          </p:nvSpPr>
          <p:spPr bwMode="auto">
            <a:xfrm>
              <a:off x="4253" y="4185"/>
              <a:ext cx="288"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800" b="0" i="0" u="none" strike="noStrike" kern="1200" cap="none" spc="0" normalizeH="0" baseline="0" noProof="0">
                  <a:ln>
                    <a:noFill/>
                  </a:ln>
                  <a:solidFill>
                    <a:srgbClr val="000000"/>
                  </a:solidFill>
                  <a:effectLst>
                    <a:outerShdw blurRad="38100" dist="38100" dir="2700000" algn="tl">
                      <a:srgbClr val="FFFFFF"/>
                    </a:outerShdw>
                  </a:effectLst>
                  <a:uLnTx/>
                  <a:uFillTx/>
                  <a:latin typeface="Tahoma" pitchFamily="34" charset="0"/>
                  <a:ea typeface="+mn-ea"/>
                  <a:cs typeface="+mn-cs"/>
                </a:rPr>
                <a:t>Lose</a:t>
              </a:r>
            </a:p>
          </p:txBody>
        </p:sp>
        <p:sp>
          <p:nvSpPr>
            <p:cNvPr id="438344" name="AutoShape 72">
              <a:hlinkClick r:id="" action="ppaction://noaction" highlightClick="1">
                <a:snd r:embed="rId19" name="TV Theme -  Family Feud short.wav"/>
              </a:hlinkClick>
            </p:cNvPr>
            <p:cNvSpPr>
              <a:spLocks noChangeArrowheads="1"/>
            </p:cNvSpPr>
            <p:nvPr/>
          </p:nvSpPr>
          <p:spPr bwMode="auto">
            <a:xfrm>
              <a:off x="4029" y="3984"/>
              <a:ext cx="230" cy="230"/>
            </a:xfrm>
            <a:prstGeom prst="actionButtonSound">
              <a:avLst/>
            </a:prstGeom>
            <a:solidFill>
              <a:srgbClr val="99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ahoma" pitchFamily="34" charset="0"/>
                <a:ea typeface="+mn-ea"/>
                <a:cs typeface="+mn-cs"/>
              </a:endParaRPr>
            </a:p>
          </p:txBody>
        </p:sp>
        <p:sp>
          <p:nvSpPr>
            <p:cNvPr id="438345" name="Text Box 73"/>
            <p:cNvSpPr txBox="1">
              <a:spLocks noChangeArrowheads="1"/>
            </p:cNvSpPr>
            <p:nvPr/>
          </p:nvSpPr>
          <p:spPr bwMode="auto">
            <a:xfrm>
              <a:off x="4028" y="4185"/>
              <a:ext cx="288"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800" b="0" i="0" u="none" strike="noStrike" kern="1200" cap="none" spc="0" normalizeH="0" baseline="0" noProof="0">
                  <a:ln>
                    <a:noFill/>
                  </a:ln>
                  <a:solidFill>
                    <a:srgbClr val="000000"/>
                  </a:solidFill>
                  <a:effectLst>
                    <a:outerShdw blurRad="38100" dist="38100" dir="2700000" algn="tl">
                      <a:srgbClr val="FFFFFF"/>
                    </a:outerShdw>
                  </a:effectLst>
                  <a:uLnTx/>
                  <a:uFillTx/>
                  <a:latin typeface="Tahoma" pitchFamily="34" charset="0"/>
                  <a:ea typeface="+mn-ea"/>
                  <a:cs typeface="+mn-cs"/>
                </a:rPr>
                <a:t>Win</a:t>
              </a:r>
            </a:p>
          </p:txBody>
        </p:sp>
        <p:sp>
          <p:nvSpPr>
            <p:cNvPr id="438346" name="AutoShape 74">
              <a:hlinkClick r:id="" action="ppaction://noaction" highlightClick="1">
                <a:snd r:embed="rId20" name="boo3.wav"/>
              </a:hlinkClick>
            </p:cNvPr>
            <p:cNvSpPr>
              <a:spLocks noChangeArrowheads="1"/>
            </p:cNvSpPr>
            <p:nvPr/>
          </p:nvSpPr>
          <p:spPr bwMode="auto">
            <a:xfrm>
              <a:off x="4776" y="3984"/>
              <a:ext cx="230" cy="230"/>
            </a:xfrm>
            <a:prstGeom prst="actionButtonSound">
              <a:avLst/>
            </a:prstGeom>
            <a:solidFill>
              <a:srgbClr val="C0C0C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ahoma" pitchFamily="34" charset="0"/>
                <a:ea typeface="+mn-ea"/>
                <a:cs typeface="+mn-cs"/>
              </a:endParaRPr>
            </a:p>
          </p:txBody>
        </p:sp>
        <p:sp>
          <p:nvSpPr>
            <p:cNvPr id="438347" name="Text Box 75"/>
            <p:cNvSpPr txBox="1">
              <a:spLocks noChangeArrowheads="1"/>
            </p:cNvSpPr>
            <p:nvPr/>
          </p:nvSpPr>
          <p:spPr bwMode="auto">
            <a:xfrm>
              <a:off x="4771" y="4185"/>
              <a:ext cx="288"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800" b="0" i="0" u="none" strike="noStrike" kern="1200" cap="none" spc="0" normalizeH="0" baseline="0" noProof="0">
                  <a:ln>
                    <a:noFill/>
                  </a:ln>
                  <a:solidFill>
                    <a:srgbClr val="000000"/>
                  </a:solidFill>
                  <a:effectLst>
                    <a:outerShdw blurRad="38100" dist="38100" dir="2700000" algn="tl">
                      <a:srgbClr val="FFFFFF"/>
                    </a:outerShdw>
                  </a:effectLst>
                  <a:uLnTx/>
                  <a:uFillTx/>
                  <a:latin typeface="Tahoma" pitchFamily="34" charset="0"/>
                  <a:ea typeface="+mn-ea"/>
                  <a:cs typeface="+mn-cs"/>
                </a:rPr>
                <a:t>Boo</a:t>
              </a:r>
            </a:p>
          </p:txBody>
        </p:sp>
      </p:grpSp>
      <p:sp>
        <p:nvSpPr>
          <p:cNvPr id="438348" name="Text Box 76"/>
          <p:cNvSpPr txBox="1">
            <a:spLocks noChangeArrowheads="1"/>
          </p:cNvSpPr>
          <p:nvPr/>
        </p:nvSpPr>
        <p:spPr bwMode="auto">
          <a:xfrm>
            <a:off x="152400" y="106363"/>
            <a:ext cx="33528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Corpid C1s SCd Bold" panose="020B0803040502060204" pitchFamily="34" charset="0"/>
              </a:rPr>
              <a:t>Round 1- Affordability</a:t>
            </a:r>
          </a:p>
        </p:txBody>
      </p:sp>
      <p:sp>
        <p:nvSpPr>
          <p:cNvPr id="438335" name="Rectangle 63"/>
          <p:cNvSpPr>
            <a:spLocks noChangeArrowheads="1"/>
          </p:cNvSpPr>
          <p:nvPr/>
        </p:nvSpPr>
        <p:spPr bwMode="auto">
          <a:xfrm>
            <a:off x="9688513" y="-1447800"/>
            <a:ext cx="7472362" cy="4191016"/>
          </a:xfrm>
          <a:prstGeom prst="rect">
            <a:avLst/>
          </a:prstGeom>
          <a:gradFill rotWithShape="0">
            <a:gsLst>
              <a:gs pos="0">
                <a:srgbClr val="FFFFFF">
                  <a:gamma/>
                  <a:shade val="46275"/>
                  <a:invGamma/>
                </a:srgbClr>
              </a:gs>
              <a:gs pos="50000">
                <a:srgbClr val="FFFFFF">
                  <a:alpha val="70000"/>
                </a:srgbClr>
              </a:gs>
              <a:gs pos="100000">
                <a:srgbClr val="FFFFFF">
                  <a:gamma/>
                  <a:shade val="46275"/>
                  <a:invGamma/>
                </a:srgbClr>
              </a:gs>
            </a:gsLst>
            <a:lin ang="2700000" scaled="1"/>
          </a:gra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normAutofit/>
          </a:bodyPr>
          <a:lstStyle/>
          <a:p>
            <a:pPr marL="457200" marR="0" lvl="1" indent="0" algn="ctr" defTabSz="914400" rtl="0" eaLnBrk="1" fontAlgn="base" latinLnBrk="0" hangingPunct="1">
              <a:lnSpc>
                <a:spcPct val="15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Corpid C1s SCd Light" panose="020B0303040502060204" pitchFamily="34" charset="0"/>
                <a:ea typeface="+mn-ea"/>
                <a:cs typeface="+mn-cs"/>
              </a:rPr>
              <a:t>Affordability: Name 8 decisions you could make to impact the cost of any travel program  </a:t>
            </a:r>
          </a:p>
        </p:txBody>
      </p:sp>
      <p:pic>
        <p:nvPicPr>
          <p:cNvPr id="78" name="Picture 100">
            <a:hlinkClick r:id="" action="ppaction://macro?name=Begin_Round"/>
          </p:cNvPr>
          <p:cNvPicPr>
            <a:picLocks noChangeAspect="1" noChangeArrowheads="1"/>
          </p:cNvPicPr>
          <p:nvPr/>
        </p:nvPicPr>
        <p:blipFill>
          <a:blip r:embed="rId21">
            <a:extLst>
              <a:ext uri="{28A0092B-C50C-407E-A947-70E740481C1C}">
                <a14:useLocalDpi xmlns:a14="http://schemas.microsoft.com/office/drawing/2010/main" val="0"/>
              </a:ext>
            </a:extLst>
          </a:blip>
          <a:stretch>
            <a:fillRect/>
          </a:stretch>
        </p:blipFill>
        <p:spPr bwMode="auto">
          <a:xfrm>
            <a:off x="2552700" y="6355556"/>
            <a:ext cx="952500" cy="3571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02937298"/>
      </p:ext>
    </p:extLst>
  </p:cSld>
  <p:clrMapOvr>
    <a:masterClrMapping/>
  </p:clrMapOvr>
  <p:transition advClick="0">
    <p:push/>
    <p:sndAc>
      <p:stSnd>
        <p:snd r:embed="rId3" name="TV Theme -  Family Feud transition.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path" presetSubtype="0" fill="hold" nodeType="withEffect">
                                  <p:stCondLst>
                                    <p:cond delay="0"/>
                                  </p:stCondLst>
                                  <p:childTnLst>
                                    <p:animMotion origin="layout" path="M -0.96736 -0.19098 L -0.96736 -0.19098 " pathEditMode="fixed" rAng="0" ptsTypes="AA">
                                      <p:cBhvr>
                                        <p:cTn id="6" dur="10" fill="hold"/>
                                        <p:tgtEl>
                                          <p:spTgt spid="438332"/>
                                        </p:tgtEl>
                                        <p:attrNameLst>
                                          <p:attrName>ppt_x</p:attrName>
                                          <p:attrName>ppt_y</p:attrName>
                                        </p:attrNameLst>
                                      </p:cBhvr>
                                      <p:rCtr x="0" y="0"/>
                                    </p:animMotion>
                                  </p:childTnLst>
                                </p:cTn>
                              </p:par>
                            </p:childTnLst>
                          </p:cTn>
                        </p:par>
                        <p:par>
                          <p:cTn id="7" fill="hold">
                            <p:stCondLst>
                              <p:cond delay="10"/>
                            </p:stCondLst>
                            <p:childTnLst>
                              <p:par>
                                <p:cTn id="8" presetID="1" presetClass="entr" presetSubtype="0" fill="hold" grpId="0" nodeType="afterEffect">
                                  <p:stCondLst>
                                    <p:cond delay="0"/>
                                  </p:stCondLst>
                                  <p:childTnLst>
                                    <p:set>
                                      <p:cBhvr>
                                        <p:cTn id="9" dur="1" fill="hold">
                                          <p:stCondLst>
                                            <p:cond delay="0"/>
                                          </p:stCondLst>
                                        </p:cTn>
                                        <p:tgtEl>
                                          <p:spTgt spid="438289"/>
                                        </p:tgtEl>
                                        <p:attrNameLst>
                                          <p:attrName>style.visibility</p:attrName>
                                        </p:attrNameLst>
                                      </p:cBhvr>
                                      <p:to>
                                        <p:strVal val="visible"/>
                                      </p:to>
                                    </p:set>
                                  </p:childTnLst>
                                </p:cTn>
                              </p:par>
                            </p:childTnLst>
                          </p:cTn>
                        </p:par>
                        <p:par>
                          <p:cTn id="10" fill="hold">
                            <p:stCondLst>
                              <p:cond delay="10"/>
                            </p:stCondLst>
                            <p:childTnLst>
                              <p:par>
                                <p:cTn id="11" presetID="1" presetClass="entr" presetSubtype="0" fill="hold" grpId="0" nodeType="afterEffect">
                                  <p:stCondLst>
                                    <p:cond delay="0"/>
                                  </p:stCondLst>
                                  <p:childTnLst>
                                    <p:set>
                                      <p:cBhvr>
                                        <p:cTn id="12" dur="1" fill="hold">
                                          <p:stCondLst>
                                            <p:cond delay="0"/>
                                          </p:stCondLst>
                                        </p:cTn>
                                        <p:tgtEl>
                                          <p:spTgt spid="438290"/>
                                        </p:tgtEl>
                                        <p:attrNameLst>
                                          <p:attrName>style.visibility</p:attrName>
                                        </p:attrNameLst>
                                      </p:cBhvr>
                                      <p:to>
                                        <p:strVal val="visible"/>
                                      </p:to>
                                    </p:set>
                                  </p:childTnLst>
                                </p:cTn>
                              </p:par>
                            </p:childTnLst>
                          </p:cTn>
                        </p:par>
                        <p:par>
                          <p:cTn id="13" fill="hold">
                            <p:stCondLst>
                              <p:cond delay="10"/>
                            </p:stCondLst>
                            <p:childTnLst>
                              <p:par>
                                <p:cTn id="14" presetID="1" presetClass="entr" presetSubtype="0" fill="hold" grpId="0" nodeType="afterEffect">
                                  <p:stCondLst>
                                    <p:cond delay="0"/>
                                  </p:stCondLst>
                                  <p:childTnLst>
                                    <p:set>
                                      <p:cBhvr>
                                        <p:cTn id="15" dur="1" fill="hold">
                                          <p:stCondLst>
                                            <p:cond delay="0"/>
                                          </p:stCondLst>
                                        </p:cTn>
                                        <p:tgtEl>
                                          <p:spTgt spid="438291"/>
                                        </p:tgtEl>
                                        <p:attrNameLst>
                                          <p:attrName>style.visibility</p:attrName>
                                        </p:attrNameLst>
                                      </p:cBhvr>
                                      <p:to>
                                        <p:strVal val="visible"/>
                                      </p:to>
                                    </p:set>
                                  </p:childTnLst>
                                </p:cTn>
                              </p:par>
                            </p:childTnLst>
                          </p:cTn>
                        </p:par>
                        <p:par>
                          <p:cTn id="16" fill="hold">
                            <p:stCondLst>
                              <p:cond delay="10"/>
                            </p:stCondLst>
                            <p:childTnLst>
                              <p:par>
                                <p:cTn id="17" presetID="1" presetClass="entr" presetSubtype="0" fill="hold" grpId="0" nodeType="afterEffect">
                                  <p:stCondLst>
                                    <p:cond delay="0"/>
                                  </p:stCondLst>
                                  <p:childTnLst>
                                    <p:set>
                                      <p:cBhvr>
                                        <p:cTn id="18" dur="1" fill="hold">
                                          <p:stCondLst>
                                            <p:cond delay="0"/>
                                          </p:stCondLst>
                                        </p:cTn>
                                        <p:tgtEl>
                                          <p:spTgt spid="438292"/>
                                        </p:tgtEl>
                                        <p:attrNameLst>
                                          <p:attrName>style.visibility</p:attrName>
                                        </p:attrNameLst>
                                      </p:cBhvr>
                                      <p:to>
                                        <p:strVal val="visible"/>
                                      </p:to>
                                    </p:set>
                                  </p:childTnLst>
                                </p:cTn>
                              </p:par>
                            </p:childTnLst>
                          </p:cTn>
                        </p:par>
                        <p:par>
                          <p:cTn id="19" fill="hold">
                            <p:stCondLst>
                              <p:cond delay="10"/>
                            </p:stCondLst>
                            <p:childTnLst>
                              <p:par>
                                <p:cTn id="20" presetID="1" presetClass="entr" presetSubtype="0" fill="hold" grpId="0" nodeType="afterEffect">
                                  <p:stCondLst>
                                    <p:cond delay="0"/>
                                  </p:stCondLst>
                                  <p:childTnLst>
                                    <p:set>
                                      <p:cBhvr>
                                        <p:cTn id="21" dur="1" fill="hold">
                                          <p:stCondLst>
                                            <p:cond delay="0"/>
                                          </p:stCondLst>
                                        </p:cTn>
                                        <p:tgtEl>
                                          <p:spTgt spid="438293"/>
                                        </p:tgtEl>
                                        <p:attrNameLst>
                                          <p:attrName>style.visibility</p:attrName>
                                        </p:attrNameLst>
                                      </p:cBhvr>
                                      <p:to>
                                        <p:strVal val="visible"/>
                                      </p:to>
                                    </p:set>
                                  </p:childTnLst>
                                </p:cTn>
                              </p:par>
                            </p:childTnLst>
                          </p:cTn>
                        </p:par>
                        <p:par>
                          <p:cTn id="22" fill="hold">
                            <p:stCondLst>
                              <p:cond delay="10"/>
                            </p:stCondLst>
                            <p:childTnLst>
                              <p:par>
                                <p:cTn id="23" presetID="1" presetClass="entr" presetSubtype="0" fill="hold" grpId="0" nodeType="afterEffect">
                                  <p:stCondLst>
                                    <p:cond delay="0"/>
                                  </p:stCondLst>
                                  <p:childTnLst>
                                    <p:set>
                                      <p:cBhvr>
                                        <p:cTn id="24" dur="1" fill="hold">
                                          <p:stCondLst>
                                            <p:cond delay="0"/>
                                          </p:stCondLst>
                                        </p:cTn>
                                        <p:tgtEl>
                                          <p:spTgt spid="438294"/>
                                        </p:tgtEl>
                                        <p:attrNameLst>
                                          <p:attrName>style.visibility</p:attrName>
                                        </p:attrNameLst>
                                      </p:cBhvr>
                                      <p:to>
                                        <p:strVal val="visible"/>
                                      </p:to>
                                    </p:set>
                                  </p:childTnLst>
                                </p:cTn>
                              </p:par>
                            </p:childTnLst>
                          </p:cTn>
                        </p:par>
                        <p:par>
                          <p:cTn id="25" fill="hold">
                            <p:stCondLst>
                              <p:cond delay="10"/>
                            </p:stCondLst>
                            <p:childTnLst>
                              <p:par>
                                <p:cTn id="26" presetID="1" presetClass="entr" presetSubtype="0" fill="hold" grpId="0" nodeType="afterEffect">
                                  <p:stCondLst>
                                    <p:cond delay="0"/>
                                  </p:stCondLst>
                                  <p:childTnLst>
                                    <p:set>
                                      <p:cBhvr>
                                        <p:cTn id="27" dur="1" fill="hold">
                                          <p:stCondLst>
                                            <p:cond delay="0"/>
                                          </p:stCondLst>
                                        </p:cTn>
                                        <p:tgtEl>
                                          <p:spTgt spid="438295"/>
                                        </p:tgtEl>
                                        <p:attrNameLst>
                                          <p:attrName>style.visibility</p:attrName>
                                        </p:attrNameLst>
                                      </p:cBhvr>
                                      <p:to>
                                        <p:strVal val="visible"/>
                                      </p:to>
                                    </p:set>
                                  </p:childTnLst>
                                </p:cTn>
                              </p:par>
                            </p:childTnLst>
                          </p:cTn>
                        </p:par>
                        <p:par>
                          <p:cTn id="28" fill="hold">
                            <p:stCondLst>
                              <p:cond delay="10"/>
                            </p:stCondLst>
                            <p:childTnLst>
                              <p:par>
                                <p:cTn id="29" presetID="1" presetClass="entr" presetSubtype="0" fill="hold" grpId="0" nodeType="afterEffect">
                                  <p:stCondLst>
                                    <p:cond delay="0"/>
                                  </p:stCondLst>
                                  <p:childTnLst>
                                    <p:set>
                                      <p:cBhvr>
                                        <p:cTn id="30" dur="1" fill="hold">
                                          <p:stCondLst>
                                            <p:cond delay="0"/>
                                          </p:stCondLst>
                                        </p:cTn>
                                        <p:tgtEl>
                                          <p:spTgt spid="438296"/>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11"/>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438275"/>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438276"/>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438277"/>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438278"/>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438279"/>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438280"/>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438281"/>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43828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9" restart="whenNotActive" fill="hold" evtFilter="cancelBubble" nodeType="interactiveSeq">
                <p:stCondLst>
                  <p:cond evt="onClick" delay="0">
                    <p:tgtEl>
                      <p:spTgt spid="438286"/>
                    </p:tgtEl>
                  </p:cond>
                </p:stCondLst>
                <p:endSync evt="end" delay="0">
                  <p:rtn val="all"/>
                </p:endSync>
                <p:childTnLst>
                  <p:par>
                    <p:cTn id="50" fill="hold" nodeType="clickPar">
                      <p:stCondLst>
                        <p:cond delay="0"/>
                      </p:stCondLst>
                      <p:childTnLst>
                        <p:par>
                          <p:cTn id="51" fill="hold" nodeType="withGroup">
                            <p:stCondLst>
                              <p:cond delay="0"/>
                            </p:stCondLst>
                            <p:childTnLst>
                              <p:par>
                                <p:cTn id="52" presetID="42" presetClass="path" presetSubtype="0" fill="hold" nodeType="withEffect">
                                  <p:stCondLst>
                                    <p:cond delay="0"/>
                                  </p:stCondLst>
                                  <p:childTnLst>
                                    <p:animMotion origin="layout" path="M -0.69688 0.34699 L -0.69688 0.34699 " pathEditMode="fixed" rAng="0" ptsTypes="AA">
                                      <p:cBhvr>
                                        <p:cTn id="53" dur="10" fill="hold"/>
                                        <p:tgtEl>
                                          <p:spTgt spid="438327"/>
                                        </p:tgtEl>
                                        <p:attrNameLst>
                                          <p:attrName>ppt_x</p:attrName>
                                          <p:attrName>ppt_y</p:attrName>
                                        </p:attrNameLst>
                                      </p:cBhvr>
                                      <p:rCtr x="0" y="0"/>
                                    </p:animMotion>
                                  </p:childTnLst>
                                </p:cTn>
                              </p:par>
                              <p:par>
                                <p:cTn id="54" presetID="3" presetClass="entr" presetSubtype="0" fill="hold" grpId="0" nodeType="withEffect">
                                  <p:stCondLst>
                                    <p:cond delay="0"/>
                                  </p:stCondLst>
                                  <p:childTnLst>
                                    <p:set>
                                      <p:cBhvr>
                                        <p:cTn id="55" dur="1" fill="hold">
                                          <p:stCondLst>
                                            <p:cond delay="0"/>
                                          </p:stCondLst>
                                        </p:cTn>
                                        <p:tgtEl>
                                          <p:spTgt spid="438283"/>
                                        </p:tgtEl>
                                        <p:attrNameLst>
                                          <p:attrName>style.visibility</p:attrName>
                                        </p:attrNameLst>
                                      </p:cBhvr>
                                      <p:to>
                                        <p:strVal val="visible"/>
                                      </p:to>
                                    </p:set>
                                  </p:childTnLst>
                                </p:cTn>
                              </p:par>
                              <p:par>
                                <p:cTn id="56" presetID="3" presetClass="exit" presetSubtype="0" fill="hold" grpId="0" nodeType="withEffect">
                                  <p:stCondLst>
                                    <p:cond delay="0"/>
                                  </p:stCondLst>
                                  <p:childTnLst>
                                    <p:set>
                                      <p:cBhvr>
                                        <p:cTn id="57" dur="1" fill="hold">
                                          <p:stCondLst>
                                            <p:cond delay="0"/>
                                          </p:stCondLst>
                                        </p:cTn>
                                        <p:tgtEl>
                                          <p:spTgt spid="438286"/>
                                        </p:tgtEl>
                                        <p:attrNameLst>
                                          <p:attrName>style.visibility</p:attrName>
                                        </p:attrNameLst>
                                      </p:cBhvr>
                                      <p:to>
                                        <p:strVal val="hidden"/>
                                      </p:to>
                                    </p:set>
                                  </p:childTnLst>
                                </p:cTn>
                              </p:par>
                              <p:par>
                                <p:cTn id="58" presetID="3" presetClass="entr" presetSubtype="0" fill="hold" grpId="0" nodeType="withEffect">
                                  <p:stCondLst>
                                    <p:cond delay="0"/>
                                  </p:stCondLst>
                                  <p:childTnLst>
                                    <p:set>
                                      <p:cBhvr>
                                        <p:cTn id="59" dur="1" fill="hold">
                                          <p:stCondLst>
                                            <p:cond delay="0"/>
                                          </p:stCondLst>
                                        </p:cTn>
                                        <p:tgtEl>
                                          <p:spTgt spid="438287"/>
                                        </p:tgtEl>
                                        <p:attrNameLst>
                                          <p:attrName>style.visibility</p:attrName>
                                        </p:attrNameLst>
                                      </p:cBhvr>
                                      <p:to>
                                        <p:strVal val="visible"/>
                                      </p:to>
                                    </p:set>
                                  </p:childTnLst>
                                </p:cTn>
                              </p:par>
                              <p:par>
                                <p:cTn id="60" presetID="10" presetClass="entr" presetSubtype="0" fill="hold" nodeType="withEffect">
                                  <p:stCondLst>
                                    <p:cond delay="0"/>
                                  </p:stCondLst>
                                  <p:childTnLst>
                                    <p:set>
                                      <p:cBhvr>
                                        <p:cTn id="61" dur="1" fill="hold">
                                          <p:stCondLst>
                                            <p:cond delay="0"/>
                                          </p:stCondLst>
                                        </p:cTn>
                                        <p:tgtEl>
                                          <p:spTgt spid="438327"/>
                                        </p:tgtEl>
                                        <p:attrNameLst>
                                          <p:attrName>style.visibility</p:attrName>
                                        </p:attrNameLst>
                                      </p:cBhvr>
                                      <p:to>
                                        <p:strVal val="visible"/>
                                      </p:to>
                                    </p:set>
                                    <p:animEffect transition="in" filter="fade">
                                      <p:cBhvr>
                                        <p:cTn id="62" dur="200"/>
                                        <p:tgtEl>
                                          <p:spTgt spid="438327"/>
                                        </p:tgtEl>
                                      </p:cBhvr>
                                    </p:animEffect>
                                  </p:childTnLst>
                                  <p:subTnLst>
                                    <p:audio>
                                      <p:cMediaNode>
                                        <p:cTn display="0" masterRel="sameClick">
                                          <p:stCondLst>
                                            <p:cond evt="begin" delay="0">
                                              <p:tn val="60"/>
                                            </p:cond>
                                          </p:stCondLst>
                                          <p:endCondLst>
                                            <p:cond evt="onStopAudio" delay="0">
                                              <p:tgtEl>
                                                <p:sldTgt/>
                                              </p:tgtEl>
                                            </p:cond>
                                          </p:endCondLst>
                                        </p:cTn>
                                        <p:tgtEl>
                                          <p:sndTgt r:embed="rId4" name="Buzzer.wav"/>
                                        </p:tgtEl>
                                      </p:cMediaNode>
                                    </p:audio>
                                  </p:subTnLst>
                                </p:cTn>
                              </p:par>
                            </p:childTnLst>
                          </p:cTn>
                        </p:par>
                        <p:par>
                          <p:cTn id="63" fill="hold" nodeType="afterGroup">
                            <p:stCondLst>
                              <p:cond delay="200"/>
                            </p:stCondLst>
                            <p:childTnLst>
                              <p:par>
                                <p:cTn id="64" presetID="10" presetClass="exit" presetSubtype="0" fill="hold" nodeType="afterEffect">
                                  <p:stCondLst>
                                    <p:cond delay="500"/>
                                  </p:stCondLst>
                                  <p:childTnLst>
                                    <p:animEffect transition="out" filter="fade">
                                      <p:cBhvr>
                                        <p:cTn id="65" dur="200"/>
                                        <p:tgtEl>
                                          <p:spTgt spid="438327"/>
                                        </p:tgtEl>
                                      </p:cBhvr>
                                    </p:animEffect>
                                    <p:set>
                                      <p:cBhvr>
                                        <p:cTn id="66" dur="1" fill="hold">
                                          <p:stCondLst>
                                            <p:cond delay="199"/>
                                          </p:stCondLst>
                                        </p:cTn>
                                        <p:tgtEl>
                                          <p:spTgt spid="438327"/>
                                        </p:tgtEl>
                                        <p:attrNameLst>
                                          <p:attrName>style.visibility</p:attrName>
                                        </p:attrNameLst>
                                      </p:cBhvr>
                                      <p:to>
                                        <p:strVal val="hidden"/>
                                      </p:to>
                                    </p:set>
                                  </p:childTnLst>
                                </p:cTn>
                              </p:par>
                            </p:childTnLst>
                          </p:cTn>
                        </p:par>
                      </p:childTnLst>
                    </p:cTn>
                  </p:par>
                </p:childTnLst>
              </p:cTn>
              <p:nextCondLst>
                <p:cond evt="onClick" delay="0">
                  <p:tgtEl>
                    <p:spTgt spid="438286"/>
                  </p:tgtEl>
                </p:cond>
              </p:nextCondLst>
            </p:seq>
            <p:seq concurrent="1" nextAc="seek">
              <p:cTn id="67" restart="whenNotActive" fill="hold" evtFilter="cancelBubble" nodeType="interactiveSeq">
                <p:stCondLst>
                  <p:cond evt="onClick" delay="0">
                    <p:tgtEl>
                      <p:spTgt spid="438287"/>
                    </p:tgtEl>
                  </p:cond>
                </p:stCondLst>
                <p:endSync evt="end" delay="0">
                  <p:rtn val="all"/>
                </p:endSync>
                <p:childTnLst>
                  <p:par>
                    <p:cTn id="68" fill="hold" nodeType="clickPar">
                      <p:stCondLst>
                        <p:cond delay="0"/>
                      </p:stCondLst>
                      <p:childTnLst>
                        <p:par>
                          <p:cTn id="69" fill="hold" nodeType="withGroup">
                            <p:stCondLst>
                              <p:cond delay="0"/>
                            </p:stCondLst>
                            <p:childTnLst>
                              <p:par>
                                <p:cTn id="70" presetID="42" presetClass="path" presetSubtype="0" fill="hold" nodeType="withEffect">
                                  <p:stCondLst>
                                    <p:cond delay="0"/>
                                  </p:stCondLst>
                                  <p:childTnLst>
                                    <p:animMotion origin="layout" path="M -0.84723 0.34699 L -0.84723 0.34699 " pathEditMode="fixed" rAng="0" ptsTypes="AA">
                                      <p:cBhvr>
                                        <p:cTn id="71" dur="10" fill="hold"/>
                                        <p:tgtEl>
                                          <p:spTgt spid="438318"/>
                                        </p:tgtEl>
                                        <p:attrNameLst>
                                          <p:attrName>ppt_x</p:attrName>
                                          <p:attrName>ppt_y</p:attrName>
                                        </p:attrNameLst>
                                      </p:cBhvr>
                                      <p:rCtr x="0" y="0"/>
                                    </p:animMotion>
                                  </p:childTnLst>
                                </p:cTn>
                              </p:par>
                              <p:par>
                                <p:cTn id="72" presetID="3" presetClass="entr" presetSubtype="0" fill="hold" grpId="0" nodeType="withEffect">
                                  <p:stCondLst>
                                    <p:cond delay="0"/>
                                  </p:stCondLst>
                                  <p:childTnLst>
                                    <p:set>
                                      <p:cBhvr>
                                        <p:cTn id="73" dur="1" fill="hold">
                                          <p:stCondLst>
                                            <p:cond delay="0"/>
                                          </p:stCondLst>
                                        </p:cTn>
                                        <p:tgtEl>
                                          <p:spTgt spid="438284"/>
                                        </p:tgtEl>
                                        <p:attrNameLst>
                                          <p:attrName>style.visibility</p:attrName>
                                        </p:attrNameLst>
                                      </p:cBhvr>
                                      <p:to>
                                        <p:strVal val="visible"/>
                                      </p:to>
                                    </p:set>
                                  </p:childTnLst>
                                </p:cTn>
                              </p:par>
                              <p:par>
                                <p:cTn id="74" presetID="3" presetClass="exit" presetSubtype="0" fill="hold" grpId="1" nodeType="withEffect">
                                  <p:stCondLst>
                                    <p:cond delay="0"/>
                                  </p:stCondLst>
                                  <p:childTnLst>
                                    <p:set>
                                      <p:cBhvr>
                                        <p:cTn id="75" dur="1" fill="hold">
                                          <p:stCondLst>
                                            <p:cond delay="0"/>
                                          </p:stCondLst>
                                        </p:cTn>
                                        <p:tgtEl>
                                          <p:spTgt spid="438287"/>
                                        </p:tgtEl>
                                        <p:attrNameLst>
                                          <p:attrName>style.visibility</p:attrName>
                                        </p:attrNameLst>
                                      </p:cBhvr>
                                      <p:to>
                                        <p:strVal val="hidden"/>
                                      </p:to>
                                    </p:set>
                                  </p:childTnLst>
                                </p:cTn>
                              </p:par>
                              <p:par>
                                <p:cTn id="76" presetID="3" presetClass="entr" presetSubtype="0" fill="hold" grpId="0" nodeType="withEffect">
                                  <p:stCondLst>
                                    <p:cond delay="0"/>
                                  </p:stCondLst>
                                  <p:childTnLst>
                                    <p:set>
                                      <p:cBhvr>
                                        <p:cTn id="77" dur="1" fill="hold">
                                          <p:stCondLst>
                                            <p:cond delay="0"/>
                                          </p:stCondLst>
                                        </p:cTn>
                                        <p:tgtEl>
                                          <p:spTgt spid="438288"/>
                                        </p:tgtEl>
                                        <p:attrNameLst>
                                          <p:attrName>style.visibility</p:attrName>
                                        </p:attrNameLst>
                                      </p:cBhvr>
                                      <p:to>
                                        <p:strVal val="visible"/>
                                      </p:to>
                                    </p:set>
                                  </p:childTnLst>
                                </p:cTn>
                              </p:par>
                              <p:par>
                                <p:cTn id="78" presetID="10" presetClass="entr" presetSubtype="0" fill="hold" nodeType="withEffect">
                                  <p:stCondLst>
                                    <p:cond delay="0"/>
                                  </p:stCondLst>
                                  <p:childTnLst>
                                    <p:set>
                                      <p:cBhvr>
                                        <p:cTn id="79" dur="1" fill="hold">
                                          <p:stCondLst>
                                            <p:cond delay="0"/>
                                          </p:stCondLst>
                                        </p:cTn>
                                        <p:tgtEl>
                                          <p:spTgt spid="438318"/>
                                        </p:tgtEl>
                                        <p:attrNameLst>
                                          <p:attrName>style.visibility</p:attrName>
                                        </p:attrNameLst>
                                      </p:cBhvr>
                                      <p:to>
                                        <p:strVal val="visible"/>
                                      </p:to>
                                    </p:set>
                                    <p:animEffect transition="in" filter="fade">
                                      <p:cBhvr>
                                        <p:cTn id="80" dur="200"/>
                                        <p:tgtEl>
                                          <p:spTgt spid="438318"/>
                                        </p:tgtEl>
                                      </p:cBhvr>
                                    </p:animEffect>
                                  </p:childTnLst>
                                  <p:subTnLst>
                                    <p:audio>
                                      <p:cMediaNode>
                                        <p:cTn display="0" masterRel="sameClick">
                                          <p:stCondLst>
                                            <p:cond evt="begin" delay="0">
                                              <p:tn val="78"/>
                                            </p:cond>
                                          </p:stCondLst>
                                          <p:endCondLst>
                                            <p:cond evt="onStopAudio" delay="0">
                                              <p:tgtEl>
                                                <p:sldTgt/>
                                              </p:tgtEl>
                                            </p:cond>
                                          </p:endCondLst>
                                        </p:cTn>
                                        <p:tgtEl>
                                          <p:sndTgt r:embed="rId4" name="Buzzer.wav"/>
                                        </p:tgtEl>
                                      </p:cMediaNode>
                                    </p:audio>
                                  </p:subTnLst>
                                </p:cTn>
                              </p:par>
                            </p:childTnLst>
                          </p:cTn>
                        </p:par>
                        <p:par>
                          <p:cTn id="81" fill="hold" nodeType="afterGroup">
                            <p:stCondLst>
                              <p:cond delay="200"/>
                            </p:stCondLst>
                            <p:childTnLst>
                              <p:par>
                                <p:cTn id="82" presetID="10" presetClass="exit" presetSubtype="0" fill="hold" nodeType="afterEffect">
                                  <p:stCondLst>
                                    <p:cond delay="500"/>
                                  </p:stCondLst>
                                  <p:childTnLst>
                                    <p:animEffect transition="out" filter="fade">
                                      <p:cBhvr>
                                        <p:cTn id="83" dur="200"/>
                                        <p:tgtEl>
                                          <p:spTgt spid="438318"/>
                                        </p:tgtEl>
                                      </p:cBhvr>
                                    </p:animEffect>
                                    <p:set>
                                      <p:cBhvr>
                                        <p:cTn id="84" dur="1" fill="hold">
                                          <p:stCondLst>
                                            <p:cond delay="199"/>
                                          </p:stCondLst>
                                        </p:cTn>
                                        <p:tgtEl>
                                          <p:spTgt spid="438318"/>
                                        </p:tgtEl>
                                        <p:attrNameLst>
                                          <p:attrName>style.visibility</p:attrName>
                                        </p:attrNameLst>
                                      </p:cBhvr>
                                      <p:to>
                                        <p:strVal val="hidden"/>
                                      </p:to>
                                    </p:set>
                                  </p:childTnLst>
                                </p:cTn>
                              </p:par>
                            </p:childTnLst>
                          </p:cTn>
                        </p:par>
                      </p:childTnLst>
                    </p:cTn>
                  </p:par>
                </p:childTnLst>
              </p:cTn>
              <p:nextCondLst>
                <p:cond evt="onClick" delay="0">
                  <p:tgtEl>
                    <p:spTgt spid="438287"/>
                  </p:tgtEl>
                </p:cond>
              </p:nextCondLst>
            </p:seq>
            <p:seq concurrent="1" nextAc="seek">
              <p:cTn id="85" restart="whenNotActive" fill="hold" evtFilter="cancelBubble" nodeType="interactiveSeq">
                <p:stCondLst>
                  <p:cond evt="onClick" delay="0">
                    <p:tgtEl>
                      <p:spTgt spid="438288"/>
                    </p:tgtEl>
                  </p:cond>
                </p:stCondLst>
                <p:endSync evt="end" delay="0">
                  <p:rtn val="all"/>
                </p:endSync>
                <p:childTnLst>
                  <p:par>
                    <p:cTn id="86" fill="hold" nodeType="clickPar">
                      <p:stCondLst>
                        <p:cond delay="0"/>
                      </p:stCondLst>
                      <p:childTnLst>
                        <p:par>
                          <p:cTn id="87" fill="hold" nodeType="withGroup">
                            <p:stCondLst>
                              <p:cond delay="0"/>
                            </p:stCondLst>
                            <p:childTnLst>
                              <p:par>
                                <p:cTn id="88" presetID="42" presetClass="path" presetSubtype="0" fill="hold" nodeType="withEffect">
                                  <p:stCondLst>
                                    <p:cond delay="0"/>
                                  </p:stCondLst>
                                  <p:childTnLst>
                                    <p:animMotion origin="layout" path="M -0.99688 0.34699 L -0.99688 0.34699 " pathEditMode="fixed" rAng="0" ptsTypes="AA">
                                      <p:cBhvr>
                                        <p:cTn id="89" dur="10" fill="hold"/>
                                        <p:tgtEl>
                                          <p:spTgt spid="438305"/>
                                        </p:tgtEl>
                                        <p:attrNameLst>
                                          <p:attrName>ppt_x</p:attrName>
                                          <p:attrName>ppt_y</p:attrName>
                                        </p:attrNameLst>
                                      </p:cBhvr>
                                      <p:rCtr x="0" y="0"/>
                                    </p:animMotion>
                                  </p:childTnLst>
                                </p:cTn>
                              </p:par>
                              <p:par>
                                <p:cTn id="90" presetID="3" presetClass="entr" presetSubtype="0" fill="hold" grpId="0" nodeType="withEffect">
                                  <p:stCondLst>
                                    <p:cond delay="0"/>
                                  </p:stCondLst>
                                  <p:childTnLst>
                                    <p:set>
                                      <p:cBhvr>
                                        <p:cTn id="91" dur="1" fill="hold">
                                          <p:stCondLst>
                                            <p:cond delay="0"/>
                                          </p:stCondLst>
                                        </p:cTn>
                                        <p:tgtEl>
                                          <p:spTgt spid="438285"/>
                                        </p:tgtEl>
                                        <p:attrNameLst>
                                          <p:attrName>style.visibility</p:attrName>
                                        </p:attrNameLst>
                                      </p:cBhvr>
                                      <p:to>
                                        <p:strVal val="visible"/>
                                      </p:to>
                                    </p:set>
                                  </p:childTnLst>
                                </p:cTn>
                              </p:par>
                              <p:par>
                                <p:cTn id="92" presetID="10" presetClass="entr" presetSubtype="0" fill="hold" nodeType="withEffect">
                                  <p:stCondLst>
                                    <p:cond delay="0"/>
                                  </p:stCondLst>
                                  <p:childTnLst>
                                    <p:set>
                                      <p:cBhvr>
                                        <p:cTn id="93" dur="1" fill="hold">
                                          <p:stCondLst>
                                            <p:cond delay="0"/>
                                          </p:stCondLst>
                                        </p:cTn>
                                        <p:tgtEl>
                                          <p:spTgt spid="438305"/>
                                        </p:tgtEl>
                                        <p:attrNameLst>
                                          <p:attrName>style.visibility</p:attrName>
                                        </p:attrNameLst>
                                      </p:cBhvr>
                                      <p:to>
                                        <p:strVal val="visible"/>
                                      </p:to>
                                    </p:set>
                                    <p:animEffect transition="in" filter="fade">
                                      <p:cBhvr>
                                        <p:cTn id="94" dur="200"/>
                                        <p:tgtEl>
                                          <p:spTgt spid="438305"/>
                                        </p:tgtEl>
                                      </p:cBhvr>
                                    </p:animEffect>
                                  </p:childTnLst>
                                  <p:subTnLst>
                                    <p:audio>
                                      <p:cMediaNode>
                                        <p:cTn display="0" masterRel="sameClick">
                                          <p:stCondLst>
                                            <p:cond evt="begin" delay="0">
                                              <p:tn val="92"/>
                                            </p:cond>
                                          </p:stCondLst>
                                          <p:endCondLst>
                                            <p:cond evt="onStopAudio" delay="0">
                                              <p:tgtEl>
                                                <p:sldTgt/>
                                              </p:tgtEl>
                                            </p:cond>
                                          </p:endCondLst>
                                        </p:cTn>
                                        <p:tgtEl>
                                          <p:sndTgt r:embed="rId4" name="Buzzer.wav"/>
                                        </p:tgtEl>
                                      </p:cMediaNode>
                                    </p:audio>
                                  </p:subTnLst>
                                </p:cTn>
                              </p:par>
                            </p:childTnLst>
                          </p:cTn>
                        </p:par>
                        <p:par>
                          <p:cTn id="95" fill="hold" nodeType="afterGroup">
                            <p:stCondLst>
                              <p:cond delay="200"/>
                            </p:stCondLst>
                            <p:childTnLst>
                              <p:par>
                                <p:cTn id="96" presetID="10" presetClass="exit" presetSubtype="0" fill="hold" nodeType="afterEffect">
                                  <p:stCondLst>
                                    <p:cond delay="500"/>
                                  </p:stCondLst>
                                  <p:childTnLst>
                                    <p:animEffect transition="out" filter="fade">
                                      <p:cBhvr>
                                        <p:cTn id="97" dur="200"/>
                                        <p:tgtEl>
                                          <p:spTgt spid="438305"/>
                                        </p:tgtEl>
                                      </p:cBhvr>
                                    </p:animEffect>
                                    <p:set>
                                      <p:cBhvr>
                                        <p:cTn id="98" dur="1" fill="hold">
                                          <p:stCondLst>
                                            <p:cond delay="199"/>
                                          </p:stCondLst>
                                        </p:cTn>
                                        <p:tgtEl>
                                          <p:spTgt spid="438305"/>
                                        </p:tgtEl>
                                        <p:attrNameLst>
                                          <p:attrName>style.visibility</p:attrName>
                                        </p:attrNameLst>
                                      </p:cBhvr>
                                      <p:to>
                                        <p:strVal val="hidden"/>
                                      </p:to>
                                    </p:set>
                                  </p:childTnLst>
                                </p:cTn>
                              </p:par>
                            </p:childTnLst>
                          </p:cTn>
                        </p:par>
                      </p:childTnLst>
                    </p:cTn>
                  </p:par>
                </p:childTnLst>
              </p:cTn>
              <p:nextCondLst>
                <p:cond evt="onClick" delay="0">
                  <p:tgtEl>
                    <p:spTgt spid="438288"/>
                  </p:tgtEl>
                </p:cond>
              </p:nextCondLst>
            </p:seq>
            <p:seq concurrent="1" nextAc="seek">
              <p:cTn id="99" restart="whenNotActive" fill="hold" evtFilter="cancelBubble" nodeType="interactiveSeq">
                <p:stCondLst>
                  <p:cond evt="onClick" delay="0">
                    <p:tgtEl>
                      <p:spTgt spid="438297"/>
                    </p:tgtEl>
                  </p:cond>
                </p:stCondLst>
                <p:endSync evt="end" delay="0">
                  <p:rtn val="all"/>
                </p:endSync>
                <p:childTnLst>
                  <p:par>
                    <p:cTn id="100" fill="hold" nodeType="clickPar">
                      <p:stCondLst>
                        <p:cond delay="0"/>
                      </p:stCondLst>
                      <p:childTnLst>
                        <p:par>
                          <p:cTn id="101" fill="hold" nodeType="withGroup">
                            <p:stCondLst>
                              <p:cond delay="0"/>
                            </p:stCondLst>
                            <p:childTnLst>
                              <p:par>
                                <p:cTn id="102" presetID="12" presetClass="exit" presetSubtype="1" fill="hold" nodeType="clickEffect">
                                  <p:stCondLst>
                                    <p:cond delay="0"/>
                                  </p:stCondLst>
                                  <p:childTnLst>
                                    <p:animEffect transition="out" filter="slide(fromTop)">
                                      <p:cBhvr>
                                        <p:cTn id="103" dur="300"/>
                                        <p:tgtEl>
                                          <p:spTgt spid="438297"/>
                                        </p:tgtEl>
                                      </p:cBhvr>
                                    </p:animEffect>
                                    <p:set>
                                      <p:cBhvr>
                                        <p:cTn id="104" dur="1" fill="hold">
                                          <p:stCondLst>
                                            <p:cond delay="299"/>
                                          </p:stCondLst>
                                        </p:cTn>
                                        <p:tgtEl>
                                          <p:spTgt spid="438297"/>
                                        </p:tgtEl>
                                        <p:attrNameLst>
                                          <p:attrName>style.visibility</p:attrName>
                                        </p:attrNameLst>
                                      </p:cBhvr>
                                      <p:to>
                                        <p:strVal val="hidden"/>
                                      </p:to>
                                    </p:set>
                                  </p:childTnLst>
                                  <p:subTnLst>
                                    <p:audio>
                                      <p:cMediaNode>
                                        <p:cTn display="0" masterRel="sameClick">
                                          <p:stCondLst>
                                            <p:cond evt="begin" delay="0">
                                              <p:tn val="102"/>
                                            </p:cond>
                                          </p:stCondLst>
                                          <p:endCondLst>
                                            <p:cond evt="onStopAudio" delay="0">
                                              <p:tgtEl>
                                                <p:sldTgt/>
                                              </p:tgtEl>
                                            </p:cond>
                                          </p:endCondLst>
                                        </p:cTn>
                                        <p:tgtEl>
                                          <p:sndTgt r:embed="rId5" name="Ping.wav"/>
                                        </p:tgtEl>
                                      </p:cMediaNode>
                                    </p:audio>
                                  </p:subTnLst>
                                </p:cTn>
                              </p:par>
                            </p:childTnLst>
                          </p:cTn>
                        </p:par>
                      </p:childTnLst>
                    </p:cTn>
                  </p:par>
                </p:childTnLst>
              </p:cTn>
              <p:nextCondLst>
                <p:cond evt="onClick" delay="0">
                  <p:tgtEl>
                    <p:spTgt spid="438297"/>
                  </p:tgtEl>
                </p:cond>
              </p:nextCondLst>
            </p:seq>
            <p:seq concurrent="1" nextAc="seek">
              <p:cTn id="105" restart="whenNotActive" fill="hold" evtFilter="cancelBubble" nodeType="interactiveSeq">
                <p:stCondLst>
                  <p:cond evt="onClick" delay="0">
                    <p:tgtEl>
                      <p:spTgt spid="438298"/>
                    </p:tgtEl>
                  </p:cond>
                </p:stCondLst>
                <p:endSync evt="end" delay="0">
                  <p:rtn val="all"/>
                </p:endSync>
                <p:childTnLst>
                  <p:par>
                    <p:cTn id="106" fill="hold" nodeType="clickPar">
                      <p:stCondLst>
                        <p:cond delay="0"/>
                      </p:stCondLst>
                      <p:childTnLst>
                        <p:par>
                          <p:cTn id="107" fill="hold" nodeType="withGroup">
                            <p:stCondLst>
                              <p:cond delay="0"/>
                            </p:stCondLst>
                            <p:childTnLst>
                              <p:par>
                                <p:cTn id="108" presetID="12" presetClass="exit" presetSubtype="1" fill="hold" nodeType="clickEffect">
                                  <p:stCondLst>
                                    <p:cond delay="0"/>
                                  </p:stCondLst>
                                  <p:childTnLst>
                                    <p:animEffect transition="out" filter="slide(fromTop)">
                                      <p:cBhvr>
                                        <p:cTn id="109" dur="300"/>
                                        <p:tgtEl>
                                          <p:spTgt spid="438298"/>
                                        </p:tgtEl>
                                      </p:cBhvr>
                                    </p:animEffect>
                                    <p:set>
                                      <p:cBhvr>
                                        <p:cTn id="110" dur="1" fill="hold">
                                          <p:stCondLst>
                                            <p:cond delay="299"/>
                                          </p:stCondLst>
                                        </p:cTn>
                                        <p:tgtEl>
                                          <p:spTgt spid="438298"/>
                                        </p:tgtEl>
                                        <p:attrNameLst>
                                          <p:attrName>style.visibility</p:attrName>
                                        </p:attrNameLst>
                                      </p:cBhvr>
                                      <p:to>
                                        <p:strVal val="hidden"/>
                                      </p:to>
                                    </p:set>
                                  </p:childTnLst>
                                  <p:subTnLst>
                                    <p:audio>
                                      <p:cMediaNode>
                                        <p:cTn display="0" masterRel="sameClick">
                                          <p:stCondLst>
                                            <p:cond evt="begin" delay="0">
                                              <p:tn val="108"/>
                                            </p:cond>
                                          </p:stCondLst>
                                          <p:endCondLst>
                                            <p:cond evt="onStopAudio" delay="0">
                                              <p:tgtEl>
                                                <p:sldTgt/>
                                              </p:tgtEl>
                                            </p:cond>
                                          </p:endCondLst>
                                        </p:cTn>
                                        <p:tgtEl>
                                          <p:sndTgt r:embed="rId5" name="Ping.wav"/>
                                        </p:tgtEl>
                                      </p:cMediaNode>
                                    </p:audio>
                                  </p:subTnLst>
                                </p:cTn>
                              </p:par>
                            </p:childTnLst>
                          </p:cTn>
                        </p:par>
                      </p:childTnLst>
                    </p:cTn>
                  </p:par>
                </p:childTnLst>
              </p:cTn>
              <p:nextCondLst>
                <p:cond evt="onClick" delay="0">
                  <p:tgtEl>
                    <p:spTgt spid="438298"/>
                  </p:tgtEl>
                </p:cond>
              </p:nextCondLst>
            </p:seq>
            <p:seq concurrent="1" nextAc="seek">
              <p:cTn id="111" restart="whenNotActive" fill="hold" evtFilter="cancelBubble" nodeType="interactiveSeq">
                <p:stCondLst>
                  <p:cond evt="onClick" delay="0">
                    <p:tgtEl>
                      <p:spTgt spid="438299"/>
                    </p:tgtEl>
                  </p:cond>
                </p:stCondLst>
                <p:endSync evt="end" delay="0">
                  <p:rtn val="all"/>
                </p:endSync>
                <p:childTnLst>
                  <p:par>
                    <p:cTn id="112" fill="hold" nodeType="clickPar">
                      <p:stCondLst>
                        <p:cond delay="0"/>
                      </p:stCondLst>
                      <p:childTnLst>
                        <p:par>
                          <p:cTn id="113" fill="hold" nodeType="withGroup">
                            <p:stCondLst>
                              <p:cond delay="0"/>
                            </p:stCondLst>
                            <p:childTnLst>
                              <p:par>
                                <p:cTn id="114" presetID="12" presetClass="exit" presetSubtype="1" fill="hold" nodeType="clickEffect">
                                  <p:stCondLst>
                                    <p:cond delay="0"/>
                                  </p:stCondLst>
                                  <p:childTnLst>
                                    <p:animEffect transition="out" filter="slide(fromTop)">
                                      <p:cBhvr>
                                        <p:cTn id="115" dur="300"/>
                                        <p:tgtEl>
                                          <p:spTgt spid="438299"/>
                                        </p:tgtEl>
                                      </p:cBhvr>
                                    </p:animEffect>
                                    <p:set>
                                      <p:cBhvr>
                                        <p:cTn id="116" dur="1" fill="hold">
                                          <p:stCondLst>
                                            <p:cond delay="299"/>
                                          </p:stCondLst>
                                        </p:cTn>
                                        <p:tgtEl>
                                          <p:spTgt spid="438299"/>
                                        </p:tgtEl>
                                        <p:attrNameLst>
                                          <p:attrName>style.visibility</p:attrName>
                                        </p:attrNameLst>
                                      </p:cBhvr>
                                      <p:to>
                                        <p:strVal val="hidden"/>
                                      </p:to>
                                    </p:set>
                                  </p:childTnLst>
                                  <p:subTnLst>
                                    <p:audio>
                                      <p:cMediaNode>
                                        <p:cTn display="0" masterRel="sameClick">
                                          <p:stCondLst>
                                            <p:cond evt="begin" delay="0">
                                              <p:tn val="114"/>
                                            </p:cond>
                                          </p:stCondLst>
                                          <p:endCondLst>
                                            <p:cond evt="onStopAudio" delay="0">
                                              <p:tgtEl>
                                                <p:sldTgt/>
                                              </p:tgtEl>
                                            </p:cond>
                                          </p:endCondLst>
                                        </p:cTn>
                                        <p:tgtEl>
                                          <p:sndTgt r:embed="rId5" name="Ping.wav"/>
                                        </p:tgtEl>
                                      </p:cMediaNode>
                                    </p:audio>
                                  </p:subTnLst>
                                </p:cTn>
                              </p:par>
                            </p:childTnLst>
                          </p:cTn>
                        </p:par>
                      </p:childTnLst>
                    </p:cTn>
                  </p:par>
                </p:childTnLst>
              </p:cTn>
              <p:nextCondLst>
                <p:cond evt="onClick" delay="0">
                  <p:tgtEl>
                    <p:spTgt spid="438299"/>
                  </p:tgtEl>
                </p:cond>
              </p:nextCondLst>
            </p:seq>
            <p:seq concurrent="1" nextAc="seek">
              <p:cTn id="117" restart="whenNotActive" fill="hold" evtFilter="cancelBubble" nodeType="interactiveSeq">
                <p:stCondLst>
                  <p:cond evt="onClick" delay="0">
                    <p:tgtEl>
                      <p:spTgt spid="438300"/>
                    </p:tgtEl>
                  </p:cond>
                </p:stCondLst>
                <p:endSync evt="end" delay="0">
                  <p:rtn val="all"/>
                </p:endSync>
                <p:childTnLst>
                  <p:par>
                    <p:cTn id="118" fill="hold" nodeType="clickPar">
                      <p:stCondLst>
                        <p:cond delay="0"/>
                      </p:stCondLst>
                      <p:childTnLst>
                        <p:par>
                          <p:cTn id="119" fill="hold" nodeType="withGroup">
                            <p:stCondLst>
                              <p:cond delay="0"/>
                            </p:stCondLst>
                            <p:childTnLst>
                              <p:par>
                                <p:cTn id="120" presetID="12" presetClass="exit" presetSubtype="1" fill="hold" nodeType="clickEffect">
                                  <p:stCondLst>
                                    <p:cond delay="0"/>
                                  </p:stCondLst>
                                  <p:childTnLst>
                                    <p:animEffect transition="out" filter="slide(fromTop)">
                                      <p:cBhvr>
                                        <p:cTn id="121" dur="300"/>
                                        <p:tgtEl>
                                          <p:spTgt spid="438300"/>
                                        </p:tgtEl>
                                      </p:cBhvr>
                                    </p:animEffect>
                                    <p:set>
                                      <p:cBhvr>
                                        <p:cTn id="122" dur="1" fill="hold">
                                          <p:stCondLst>
                                            <p:cond delay="299"/>
                                          </p:stCondLst>
                                        </p:cTn>
                                        <p:tgtEl>
                                          <p:spTgt spid="438300"/>
                                        </p:tgtEl>
                                        <p:attrNameLst>
                                          <p:attrName>style.visibility</p:attrName>
                                        </p:attrNameLst>
                                      </p:cBhvr>
                                      <p:to>
                                        <p:strVal val="hidden"/>
                                      </p:to>
                                    </p:set>
                                  </p:childTnLst>
                                  <p:subTnLst>
                                    <p:audio>
                                      <p:cMediaNode>
                                        <p:cTn display="0" masterRel="sameClick">
                                          <p:stCondLst>
                                            <p:cond evt="begin" delay="0">
                                              <p:tn val="120"/>
                                            </p:cond>
                                          </p:stCondLst>
                                          <p:endCondLst>
                                            <p:cond evt="onStopAudio" delay="0">
                                              <p:tgtEl>
                                                <p:sldTgt/>
                                              </p:tgtEl>
                                            </p:cond>
                                          </p:endCondLst>
                                        </p:cTn>
                                        <p:tgtEl>
                                          <p:sndTgt r:embed="rId5" name="Ping.wav"/>
                                        </p:tgtEl>
                                      </p:cMediaNode>
                                    </p:audio>
                                  </p:subTnLst>
                                </p:cTn>
                              </p:par>
                            </p:childTnLst>
                          </p:cTn>
                        </p:par>
                      </p:childTnLst>
                    </p:cTn>
                  </p:par>
                </p:childTnLst>
              </p:cTn>
              <p:nextCondLst>
                <p:cond evt="onClick" delay="0">
                  <p:tgtEl>
                    <p:spTgt spid="438300"/>
                  </p:tgtEl>
                </p:cond>
              </p:nextCondLst>
            </p:seq>
            <p:seq concurrent="1" nextAc="seek">
              <p:cTn id="123" restart="whenNotActive" fill="hold" evtFilter="cancelBubble" nodeType="interactiveSeq">
                <p:stCondLst>
                  <p:cond evt="onClick" delay="0">
                    <p:tgtEl>
                      <p:spTgt spid="438301"/>
                    </p:tgtEl>
                  </p:cond>
                </p:stCondLst>
                <p:endSync evt="end" delay="0">
                  <p:rtn val="all"/>
                </p:endSync>
                <p:childTnLst>
                  <p:par>
                    <p:cTn id="124" fill="hold" nodeType="clickPar">
                      <p:stCondLst>
                        <p:cond delay="0"/>
                      </p:stCondLst>
                      <p:childTnLst>
                        <p:par>
                          <p:cTn id="125" fill="hold" nodeType="withGroup">
                            <p:stCondLst>
                              <p:cond delay="0"/>
                            </p:stCondLst>
                            <p:childTnLst>
                              <p:par>
                                <p:cTn id="126" presetID="12" presetClass="exit" presetSubtype="1" fill="hold" nodeType="clickEffect">
                                  <p:stCondLst>
                                    <p:cond delay="0"/>
                                  </p:stCondLst>
                                  <p:childTnLst>
                                    <p:animEffect transition="out" filter="slide(fromTop)">
                                      <p:cBhvr>
                                        <p:cTn id="127" dur="300"/>
                                        <p:tgtEl>
                                          <p:spTgt spid="438301"/>
                                        </p:tgtEl>
                                      </p:cBhvr>
                                    </p:animEffect>
                                    <p:set>
                                      <p:cBhvr>
                                        <p:cTn id="128" dur="1" fill="hold">
                                          <p:stCondLst>
                                            <p:cond delay="299"/>
                                          </p:stCondLst>
                                        </p:cTn>
                                        <p:tgtEl>
                                          <p:spTgt spid="438301"/>
                                        </p:tgtEl>
                                        <p:attrNameLst>
                                          <p:attrName>style.visibility</p:attrName>
                                        </p:attrNameLst>
                                      </p:cBhvr>
                                      <p:to>
                                        <p:strVal val="hidden"/>
                                      </p:to>
                                    </p:set>
                                  </p:childTnLst>
                                  <p:subTnLst>
                                    <p:audio>
                                      <p:cMediaNode>
                                        <p:cTn display="0" masterRel="sameClick">
                                          <p:stCondLst>
                                            <p:cond evt="begin" delay="0">
                                              <p:tn val="126"/>
                                            </p:cond>
                                          </p:stCondLst>
                                          <p:endCondLst>
                                            <p:cond evt="onStopAudio" delay="0">
                                              <p:tgtEl>
                                                <p:sldTgt/>
                                              </p:tgtEl>
                                            </p:cond>
                                          </p:endCondLst>
                                        </p:cTn>
                                        <p:tgtEl>
                                          <p:sndTgt r:embed="rId5" name="Ping.wav"/>
                                        </p:tgtEl>
                                      </p:cMediaNode>
                                    </p:audio>
                                  </p:subTnLst>
                                </p:cTn>
                              </p:par>
                            </p:childTnLst>
                          </p:cTn>
                        </p:par>
                      </p:childTnLst>
                    </p:cTn>
                  </p:par>
                </p:childTnLst>
              </p:cTn>
              <p:nextCondLst>
                <p:cond evt="onClick" delay="0">
                  <p:tgtEl>
                    <p:spTgt spid="438301"/>
                  </p:tgtEl>
                </p:cond>
              </p:nextCondLst>
            </p:seq>
            <p:seq concurrent="1" nextAc="seek">
              <p:cTn id="129" restart="whenNotActive" fill="hold" evtFilter="cancelBubble" nodeType="interactiveSeq">
                <p:stCondLst>
                  <p:cond evt="onClick" delay="0">
                    <p:tgtEl>
                      <p:spTgt spid="438302"/>
                    </p:tgtEl>
                  </p:cond>
                </p:stCondLst>
                <p:endSync evt="end" delay="0">
                  <p:rtn val="all"/>
                </p:endSync>
                <p:childTnLst>
                  <p:par>
                    <p:cTn id="130" fill="hold" nodeType="clickPar">
                      <p:stCondLst>
                        <p:cond delay="0"/>
                      </p:stCondLst>
                      <p:childTnLst>
                        <p:par>
                          <p:cTn id="131" fill="hold" nodeType="withGroup">
                            <p:stCondLst>
                              <p:cond delay="0"/>
                            </p:stCondLst>
                            <p:childTnLst>
                              <p:par>
                                <p:cTn id="132" presetID="12" presetClass="exit" presetSubtype="1" fill="hold" nodeType="clickEffect">
                                  <p:stCondLst>
                                    <p:cond delay="0"/>
                                  </p:stCondLst>
                                  <p:childTnLst>
                                    <p:animEffect transition="out" filter="slide(fromTop)">
                                      <p:cBhvr>
                                        <p:cTn id="133" dur="400"/>
                                        <p:tgtEl>
                                          <p:spTgt spid="438302"/>
                                        </p:tgtEl>
                                      </p:cBhvr>
                                    </p:animEffect>
                                    <p:set>
                                      <p:cBhvr>
                                        <p:cTn id="134" dur="1" fill="hold">
                                          <p:stCondLst>
                                            <p:cond delay="399"/>
                                          </p:stCondLst>
                                        </p:cTn>
                                        <p:tgtEl>
                                          <p:spTgt spid="438302"/>
                                        </p:tgtEl>
                                        <p:attrNameLst>
                                          <p:attrName>style.visibility</p:attrName>
                                        </p:attrNameLst>
                                      </p:cBhvr>
                                      <p:to>
                                        <p:strVal val="hidden"/>
                                      </p:to>
                                    </p:set>
                                  </p:childTnLst>
                                  <p:subTnLst>
                                    <p:audio>
                                      <p:cMediaNode>
                                        <p:cTn display="0" masterRel="sameClick">
                                          <p:stCondLst>
                                            <p:cond evt="begin" delay="0">
                                              <p:tn val="132"/>
                                            </p:cond>
                                          </p:stCondLst>
                                          <p:endCondLst>
                                            <p:cond evt="onStopAudio" delay="0">
                                              <p:tgtEl>
                                                <p:sldTgt/>
                                              </p:tgtEl>
                                            </p:cond>
                                          </p:endCondLst>
                                        </p:cTn>
                                        <p:tgtEl>
                                          <p:sndTgt r:embed="rId5" name="Ping.wav"/>
                                        </p:tgtEl>
                                      </p:cMediaNode>
                                    </p:audio>
                                  </p:subTnLst>
                                </p:cTn>
                              </p:par>
                            </p:childTnLst>
                          </p:cTn>
                        </p:par>
                      </p:childTnLst>
                    </p:cTn>
                  </p:par>
                </p:childTnLst>
              </p:cTn>
              <p:nextCondLst>
                <p:cond evt="onClick" delay="0">
                  <p:tgtEl>
                    <p:spTgt spid="438302"/>
                  </p:tgtEl>
                </p:cond>
              </p:nextCondLst>
            </p:seq>
            <p:seq concurrent="1" nextAc="seek">
              <p:cTn id="135" restart="whenNotActive" fill="hold" evtFilter="cancelBubble" nodeType="interactiveSeq">
                <p:stCondLst>
                  <p:cond evt="onClick" delay="0">
                    <p:tgtEl>
                      <p:spTgt spid="438303"/>
                    </p:tgtEl>
                  </p:cond>
                </p:stCondLst>
                <p:endSync evt="end" delay="0">
                  <p:rtn val="all"/>
                </p:endSync>
                <p:childTnLst>
                  <p:par>
                    <p:cTn id="136" fill="hold" nodeType="clickPar">
                      <p:stCondLst>
                        <p:cond delay="0"/>
                      </p:stCondLst>
                      <p:childTnLst>
                        <p:par>
                          <p:cTn id="137" fill="hold" nodeType="withGroup">
                            <p:stCondLst>
                              <p:cond delay="0"/>
                            </p:stCondLst>
                            <p:childTnLst>
                              <p:par>
                                <p:cTn id="138" presetID="12" presetClass="exit" presetSubtype="1" fill="hold" nodeType="clickEffect">
                                  <p:stCondLst>
                                    <p:cond delay="0"/>
                                  </p:stCondLst>
                                  <p:childTnLst>
                                    <p:animEffect transition="out" filter="slide(fromTop)">
                                      <p:cBhvr>
                                        <p:cTn id="139" dur="300"/>
                                        <p:tgtEl>
                                          <p:spTgt spid="438303"/>
                                        </p:tgtEl>
                                      </p:cBhvr>
                                    </p:animEffect>
                                    <p:set>
                                      <p:cBhvr>
                                        <p:cTn id="140" dur="1" fill="hold">
                                          <p:stCondLst>
                                            <p:cond delay="299"/>
                                          </p:stCondLst>
                                        </p:cTn>
                                        <p:tgtEl>
                                          <p:spTgt spid="438303"/>
                                        </p:tgtEl>
                                        <p:attrNameLst>
                                          <p:attrName>style.visibility</p:attrName>
                                        </p:attrNameLst>
                                      </p:cBhvr>
                                      <p:to>
                                        <p:strVal val="hidden"/>
                                      </p:to>
                                    </p:set>
                                  </p:childTnLst>
                                  <p:subTnLst>
                                    <p:audio>
                                      <p:cMediaNode>
                                        <p:cTn display="0" masterRel="sameClick">
                                          <p:stCondLst>
                                            <p:cond evt="begin" delay="0">
                                              <p:tn val="138"/>
                                            </p:cond>
                                          </p:stCondLst>
                                          <p:endCondLst>
                                            <p:cond evt="onStopAudio" delay="0">
                                              <p:tgtEl>
                                                <p:sldTgt/>
                                              </p:tgtEl>
                                            </p:cond>
                                          </p:endCondLst>
                                        </p:cTn>
                                        <p:tgtEl>
                                          <p:sndTgt r:embed="rId5" name="Ping.wav"/>
                                        </p:tgtEl>
                                      </p:cMediaNode>
                                    </p:audio>
                                  </p:subTnLst>
                                </p:cTn>
                              </p:par>
                            </p:childTnLst>
                          </p:cTn>
                        </p:par>
                      </p:childTnLst>
                    </p:cTn>
                  </p:par>
                </p:childTnLst>
              </p:cTn>
              <p:nextCondLst>
                <p:cond evt="onClick" delay="0">
                  <p:tgtEl>
                    <p:spTgt spid="438303"/>
                  </p:tgtEl>
                </p:cond>
              </p:nextCondLst>
            </p:seq>
            <p:seq concurrent="1" nextAc="seek">
              <p:cTn id="141" restart="whenNotActive" fill="hold" evtFilter="cancelBubble" nodeType="interactiveSeq">
                <p:stCondLst>
                  <p:cond evt="onClick" delay="0">
                    <p:tgtEl>
                      <p:spTgt spid="438304"/>
                    </p:tgtEl>
                  </p:cond>
                </p:stCondLst>
                <p:endSync evt="end" delay="0">
                  <p:rtn val="all"/>
                </p:endSync>
                <p:childTnLst>
                  <p:par>
                    <p:cTn id="142" fill="hold" nodeType="clickPar">
                      <p:stCondLst>
                        <p:cond delay="0"/>
                      </p:stCondLst>
                      <p:childTnLst>
                        <p:par>
                          <p:cTn id="143" fill="hold" nodeType="withGroup">
                            <p:stCondLst>
                              <p:cond delay="0"/>
                            </p:stCondLst>
                            <p:childTnLst>
                              <p:par>
                                <p:cTn id="144" presetID="12" presetClass="exit" presetSubtype="1" fill="hold" nodeType="clickEffect">
                                  <p:stCondLst>
                                    <p:cond delay="0"/>
                                  </p:stCondLst>
                                  <p:childTnLst>
                                    <p:animEffect transition="out" filter="slide(fromTop)">
                                      <p:cBhvr>
                                        <p:cTn id="145" dur="300"/>
                                        <p:tgtEl>
                                          <p:spTgt spid="438304"/>
                                        </p:tgtEl>
                                      </p:cBhvr>
                                    </p:animEffect>
                                    <p:set>
                                      <p:cBhvr>
                                        <p:cTn id="146" dur="1" fill="hold">
                                          <p:stCondLst>
                                            <p:cond delay="299"/>
                                          </p:stCondLst>
                                        </p:cTn>
                                        <p:tgtEl>
                                          <p:spTgt spid="438304"/>
                                        </p:tgtEl>
                                        <p:attrNameLst>
                                          <p:attrName>style.visibility</p:attrName>
                                        </p:attrNameLst>
                                      </p:cBhvr>
                                      <p:to>
                                        <p:strVal val="hidden"/>
                                      </p:to>
                                    </p:set>
                                  </p:childTnLst>
                                  <p:subTnLst>
                                    <p:audio>
                                      <p:cMediaNode>
                                        <p:cTn display="0" masterRel="sameClick">
                                          <p:stCondLst>
                                            <p:cond evt="begin" delay="0">
                                              <p:tn val="144"/>
                                            </p:cond>
                                          </p:stCondLst>
                                          <p:endCondLst>
                                            <p:cond evt="onStopAudio" delay="0">
                                              <p:tgtEl>
                                                <p:sldTgt/>
                                              </p:tgtEl>
                                            </p:cond>
                                          </p:endCondLst>
                                        </p:cTn>
                                        <p:tgtEl>
                                          <p:sndTgt r:embed="rId5" name="Ping.wav"/>
                                        </p:tgtEl>
                                      </p:cMediaNode>
                                    </p:audio>
                                  </p:subTnLst>
                                </p:cTn>
                              </p:par>
                            </p:childTnLst>
                          </p:cTn>
                        </p:par>
                      </p:childTnLst>
                    </p:cTn>
                  </p:par>
                </p:childTnLst>
              </p:cTn>
              <p:nextCondLst>
                <p:cond evt="onClick" delay="0">
                  <p:tgtEl>
                    <p:spTgt spid="438304"/>
                  </p:tgtEl>
                </p:cond>
              </p:nextCondLst>
            </p:seq>
            <p:seq concurrent="1" nextAc="seek">
              <p:cTn id="147" restart="whenNotActive" fill="hold" evtFilter="cancelBubble" nodeType="interactiveSeq">
                <p:stCondLst>
                  <p:cond evt="onClick" delay="0">
                    <p:tgtEl>
                      <p:spTgt spid="438331"/>
                    </p:tgtEl>
                  </p:cond>
                </p:stCondLst>
                <p:endSync evt="end" delay="0">
                  <p:rtn val="all"/>
                </p:endSync>
                <p:childTnLst>
                  <p:par>
                    <p:cTn id="148" fill="hold" nodeType="clickPar">
                      <p:stCondLst>
                        <p:cond delay="0"/>
                      </p:stCondLst>
                      <p:childTnLst>
                        <p:par>
                          <p:cTn id="149" fill="hold" nodeType="withGroup">
                            <p:stCondLst>
                              <p:cond delay="0"/>
                            </p:stCondLst>
                            <p:childTnLst>
                              <p:par>
                                <p:cTn id="150" presetID="42" presetClass="path" presetSubtype="0" fill="hold" nodeType="clickEffect">
                                  <p:stCondLst>
                                    <p:cond delay="0"/>
                                  </p:stCondLst>
                                  <p:childTnLst>
                                    <p:animMotion origin="layout" path="M -0.97014 -0.19352 L -0.97014 -0.19352 " pathEditMode="fixed" rAng="0" ptsTypes="AA">
                                      <p:cBhvr>
                                        <p:cTn id="151" dur="10" fill="hold"/>
                                        <p:tgtEl>
                                          <p:spTgt spid="438297"/>
                                        </p:tgtEl>
                                        <p:attrNameLst>
                                          <p:attrName>ppt_x</p:attrName>
                                          <p:attrName>ppt_y</p:attrName>
                                        </p:attrNameLst>
                                      </p:cBhvr>
                                      <p:rCtr x="0" y="0"/>
                                    </p:animMotion>
                                  </p:childTnLst>
                                </p:cTn>
                              </p:par>
                              <p:par>
                                <p:cTn id="152" presetID="42" presetClass="path" presetSubtype="0" fill="hold" nodeType="withEffect">
                                  <p:stCondLst>
                                    <p:cond delay="0"/>
                                  </p:stCondLst>
                                  <p:childTnLst>
                                    <p:animMotion origin="layout" path="M -0.97014 -0.19352 L -0.97014 -0.19352 " pathEditMode="fixed" rAng="0" ptsTypes="AA">
                                      <p:cBhvr>
                                        <p:cTn id="153" dur="10" fill="hold"/>
                                        <p:tgtEl>
                                          <p:spTgt spid="438303"/>
                                        </p:tgtEl>
                                        <p:attrNameLst>
                                          <p:attrName>ppt_x</p:attrName>
                                          <p:attrName>ppt_y</p:attrName>
                                        </p:attrNameLst>
                                      </p:cBhvr>
                                      <p:rCtr x="0" y="0"/>
                                    </p:animMotion>
                                  </p:childTnLst>
                                </p:cTn>
                              </p:par>
                              <p:par>
                                <p:cTn id="154" presetID="42" presetClass="path" presetSubtype="0" fill="hold" nodeType="withEffect">
                                  <p:stCondLst>
                                    <p:cond delay="0"/>
                                  </p:stCondLst>
                                  <p:childTnLst>
                                    <p:animMotion origin="layout" path="M -0.97014 -0.19353 L -0.97014 -0.19353 " pathEditMode="fixed" rAng="0" ptsTypes="AA">
                                      <p:cBhvr>
                                        <p:cTn id="155" dur="10" fill="hold"/>
                                        <p:tgtEl>
                                          <p:spTgt spid="438302"/>
                                        </p:tgtEl>
                                        <p:attrNameLst>
                                          <p:attrName>ppt_x</p:attrName>
                                          <p:attrName>ppt_y</p:attrName>
                                        </p:attrNameLst>
                                      </p:cBhvr>
                                      <p:rCtr x="0" y="0"/>
                                    </p:animMotion>
                                  </p:childTnLst>
                                </p:cTn>
                              </p:par>
                              <p:par>
                                <p:cTn id="156" presetID="42" presetClass="path" presetSubtype="0" fill="hold" nodeType="withEffect">
                                  <p:stCondLst>
                                    <p:cond delay="0"/>
                                  </p:stCondLst>
                                  <p:childTnLst>
                                    <p:animMotion origin="layout" path="M -0.97014 -0.19353 L -0.97014 -0.19353 " pathEditMode="fixed" rAng="0" ptsTypes="AA">
                                      <p:cBhvr>
                                        <p:cTn id="157" dur="10" fill="hold"/>
                                        <p:tgtEl>
                                          <p:spTgt spid="438301"/>
                                        </p:tgtEl>
                                        <p:attrNameLst>
                                          <p:attrName>ppt_x</p:attrName>
                                          <p:attrName>ppt_y</p:attrName>
                                        </p:attrNameLst>
                                      </p:cBhvr>
                                      <p:rCtr x="0" y="0"/>
                                    </p:animMotion>
                                  </p:childTnLst>
                                </p:cTn>
                              </p:par>
                              <p:par>
                                <p:cTn id="158" presetID="42" presetClass="path" presetSubtype="0" fill="hold" nodeType="withEffect">
                                  <p:stCondLst>
                                    <p:cond delay="0"/>
                                  </p:stCondLst>
                                  <p:childTnLst>
                                    <p:animMotion origin="layout" path="M -0.97013 -0.19352 L -0.97013 -0.19352 " pathEditMode="fixed" rAng="0" ptsTypes="AA">
                                      <p:cBhvr>
                                        <p:cTn id="159" dur="10" fill="hold"/>
                                        <p:tgtEl>
                                          <p:spTgt spid="438300"/>
                                        </p:tgtEl>
                                        <p:attrNameLst>
                                          <p:attrName>ppt_x</p:attrName>
                                          <p:attrName>ppt_y</p:attrName>
                                        </p:attrNameLst>
                                      </p:cBhvr>
                                      <p:rCtr x="0" y="0"/>
                                    </p:animMotion>
                                  </p:childTnLst>
                                </p:cTn>
                              </p:par>
                              <p:par>
                                <p:cTn id="160" presetID="42" presetClass="path" presetSubtype="0" fill="hold" nodeType="withEffect">
                                  <p:stCondLst>
                                    <p:cond delay="0"/>
                                  </p:stCondLst>
                                  <p:childTnLst>
                                    <p:animMotion origin="layout" path="M -0.97013 -0.19352 L -0.97013 -0.19352 " pathEditMode="fixed" rAng="0" ptsTypes="AA">
                                      <p:cBhvr>
                                        <p:cTn id="161" dur="10" fill="hold"/>
                                        <p:tgtEl>
                                          <p:spTgt spid="438299"/>
                                        </p:tgtEl>
                                        <p:attrNameLst>
                                          <p:attrName>ppt_x</p:attrName>
                                          <p:attrName>ppt_y</p:attrName>
                                        </p:attrNameLst>
                                      </p:cBhvr>
                                      <p:rCtr x="0" y="0"/>
                                    </p:animMotion>
                                  </p:childTnLst>
                                </p:cTn>
                              </p:par>
                              <p:par>
                                <p:cTn id="162" presetID="42" presetClass="path" presetSubtype="0" fill="hold" nodeType="withEffect">
                                  <p:stCondLst>
                                    <p:cond delay="0"/>
                                  </p:stCondLst>
                                  <p:childTnLst>
                                    <p:animMotion origin="layout" path="M -0.97013 -0.19352 L -0.97013 -0.19352 " pathEditMode="fixed" rAng="0" ptsTypes="AA">
                                      <p:cBhvr>
                                        <p:cTn id="163" dur="10" fill="hold"/>
                                        <p:tgtEl>
                                          <p:spTgt spid="438298"/>
                                        </p:tgtEl>
                                        <p:attrNameLst>
                                          <p:attrName>ppt_x</p:attrName>
                                          <p:attrName>ppt_y</p:attrName>
                                        </p:attrNameLst>
                                      </p:cBhvr>
                                      <p:rCtr x="0" y="0"/>
                                    </p:animMotion>
                                  </p:childTnLst>
                                </p:cTn>
                              </p:par>
                              <p:par>
                                <p:cTn id="164" presetID="42" presetClass="path" presetSubtype="0" fill="hold" nodeType="withEffect">
                                  <p:stCondLst>
                                    <p:cond delay="0"/>
                                  </p:stCondLst>
                                  <p:childTnLst>
                                    <p:animMotion origin="layout" path="M -0.97013 -0.19352 L -0.97013 -0.19352 " pathEditMode="fixed" rAng="0" ptsTypes="AA">
                                      <p:cBhvr>
                                        <p:cTn id="165" dur="10" fill="hold"/>
                                        <p:tgtEl>
                                          <p:spTgt spid="438304"/>
                                        </p:tgtEl>
                                        <p:attrNameLst>
                                          <p:attrName>ppt_x</p:attrName>
                                          <p:attrName>ppt_y</p:attrName>
                                        </p:attrNameLst>
                                      </p:cBhvr>
                                      <p:rCtr x="0" y="0"/>
                                    </p:animMotion>
                                  </p:childTnLst>
                                </p:cTn>
                              </p:par>
                              <p:par>
                                <p:cTn id="166" presetID="42" presetClass="path" presetSubtype="0" fill="hold" grpId="1" nodeType="withEffect">
                                  <p:stCondLst>
                                    <p:cond delay="0"/>
                                  </p:stCondLst>
                                  <p:iterate type="lt">
                                    <p:tmPct val="0"/>
                                  </p:iterate>
                                  <p:childTnLst>
                                    <p:animMotion origin="layout" path="M -0.96737 0.41436 L -0.96737 0.41436 " pathEditMode="fixed" rAng="0" ptsTypes="AA">
                                      <p:cBhvr>
                                        <p:cTn id="167" dur="10" fill="hold"/>
                                        <p:tgtEl>
                                          <p:spTgt spid="438335">
                                            <p:bg/>
                                          </p:spTgt>
                                        </p:tgtEl>
                                        <p:attrNameLst>
                                          <p:attrName>ppt_x</p:attrName>
                                          <p:attrName>ppt_y</p:attrName>
                                        </p:attrNameLst>
                                      </p:cBhvr>
                                      <p:rCtr x="0" y="0"/>
                                    </p:animMotion>
                                  </p:childTnLst>
                                </p:cTn>
                              </p:par>
                              <p:par>
                                <p:cTn id="168" presetID="42" presetClass="path" presetSubtype="0" fill="hold" grpId="1" nodeType="withEffect">
                                  <p:stCondLst>
                                    <p:cond delay="0"/>
                                  </p:stCondLst>
                                  <p:iterate type="lt">
                                    <p:tmPct val="0"/>
                                  </p:iterate>
                                  <p:childTnLst>
                                    <p:animMotion origin="layout" path="M -0.9764 0.41436 L -0.9764 0.41436 " pathEditMode="fixed" rAng="0" ptsTypes="AA">
                                      <p:cBhvr>
                                        <p:cTn id="169" dur="10" fill="hold"/>
                                        <p:tgtEl>
                                          <p:spTgt spid="438335">
                                            <p:txEl>
                                              <p:pRg st="0" end="0"/>
                                            </p:txEl>
                                          </p:spTgt>
                                        </p:tgtEl>
                                        <p:attrNameLst>
                                          <p:attrName>ppt_x</p:attrName>
                                          <p:attrName>ppt_y</p:attrName>
                                        </p:attrNameLst>
                                      </p:cBhvr>
                                      <p:rCtr x="0" y="0"/>
                                    </p:animMotion>
                                  </p:childTnLst>
                                </p:cTn>
                              </p:par>
                              <p:par>
                                <p:cTn id="170" presetID="1" presetClass="exit" presetSubtype="0" fill="hold" grpId="2" nodeType="withEffect">
                                  <p:stCondLst>
                                    <p:cond delay="0"/>
                                  </p:stCondLst>
                                  <p:childTnLst>
                                    <p:set>
                                      <p:cBhvr>
                                        <p:cTn id="171" dur="1" fill="hold">
                                          <p:stCondLst>
                                            <p:cond delay="0"/>
                                          </p:stCondLst>
                                        </p:cTn>
                                        <p:tgtEl>
                                          <p:spTgt spid="438335">
                                            <p:txEl>
                                              <p:pRg st="0" end="0"/>
                                            </p:txEl>
                                          </p:spTgt>
                                        </p:tgtEl>
                                        <p:attrNameLst>
                                          <p:attrName>style.visibility</p:attrName>
                                        </p:attrNameLst>
                                      </p:cBhvr>
                                      <p:to>
                                        <p:strVal val="hidden"/>
                                      </p:to>
                                    </p:set>
                                  </p:childTnLst>
                                </p:cTn>
                              </p:par>
                              <p:par>
                                <p:cTn id="172" presetID="1" presetClass="exit" presetSubtype="0" fill="hold" grpId="2" nodeType="withEffect">
                                  <p:stCondLst>
                                    <p:cond delay="0"/>
                                  </p:stCondLst>
                                  <p:childTnLst>
                                    <p:set>
                                      <p:cBhvr>
                                        <p:cTn id="173" dur="1" fill="hold">
                                          <p:stCondLst>
                                            <p:cond delay="0"/>
                                          </p:stCondLst>
                                        </p:cTn>
                                        <p:tgtEl>
                                          <p:spTgt spid="438335">
                                            <p:bg/>
                                          </p:spTgt>
                                        </p:tgtEl>
                                        <p:attrNameLst>
                                          <p:attrName>style.visibility</p:attrName>
                                        </p:attrNameLst>
                                      </p:cBhvr>
                                      <p:to>
                                        <p:strVal val="hidden"/>
                                      </p:to>
                                    </p:set>
                                  </p:childTnLst>
                                </p:cTn>
                              </p:par>
                            </p:childTnLst>
                          </p:cTn>
                        </p:par>
                        <p:par>
                          <p:cTn id="174" fill="hold" nodeType="afterGroup">
                            <p:stCondLst>
                              <p:cond delay="10"/>
                            </p:stCondLst>
                            <p:childTnLst>
                              <p:par>
                                <p:cTn id="175" presetID="12" presetClass="exit" presetSubtype="1" fill="hold" nodeType="afterEffect">
                                  <p:stCondLst>
                                    <p:cond delay="0"/>
                                  </p:stCondLst>
                                  <p:childTnLst>
                                    <p:animEffect transition="out" filter="slide(fromTop)">
                                      <p:cBhvr>
                                        <p:cTn id="176" dur="1000"/>
                                        <p:tgtEl>
                                          <p:spTgt spid="438332"/>
                                        </p:tgtEl>
                                      </p:cBhvr>
                                    </p:animEffect>
                                    <p:set>
                                      <p:cBhvr>
                                        <p:cTn id="177" dur="1" fill="hold">
                                          <p:stCondLst>
                                            <p:cond delay="999"/>
                                          </p:stCondLst>
                                        </p:cTn>
                                        <p:tgtEl>
                                          <p:spTgt spid="438332"/>
                                        </p:tgtEl>
                                        <p:attrNameLst>
                                          <p:attrName>style.visibility</p:attrName>
                                        </p:attrNameLst>
                                      </p:cBhvr>
                                      <p:to>
                                        <p:strVal val="hidden"/>
                                      </p:to>
                                    </p:set>
                                  </p:childTnLst>
                                </p:cTn>
                              </p:par>
                            </p:childTnLst>
                          </p:cTn>
                        </p:par>
                        <p:par>
                          <p:cTn id="178" fill="hold" nodeType="afterGroup">
                            <p:stCondLst>
                              <p:cond delay="1010"/>
                            </p:stCondLst>
                            <p:childTnLst>
                              <p:par>
                                <p:cTn id="179" presetID="10" presetClass="entr" presetSubtype="0" fill="hold" grpId="5" nodeType="afterEffect">
                                  <p:stCondLst>
                                    <p:cond delay="490"/>
                                  </p:stCondLst>
                                  <p:childTnLst>
                                    <p:set>
                                      <p:cBhvr>
                                        <p:cTn id="180" dur="1" fill="hold">
                                          <p:stCondLst>
                                            <p:cond delay="0"/>
                                          </p:stCondLst>
                                        </p:cTn>
                                        <p:tgtEl>
                                          <p:spTgt spid="438335">
                                            <p:bg/>
                                          </p:spTgt>
                                        </p:tgtEl>
                                        <p:attrNameLst>
                                          <p:attrName>style.visibility</p:attrName>
                                        </p:attrNameLst>
                                      </p:cBhvr>
                                      <p:to>
                                        <p:strVal val="visible"/>
                                      </p:to>
                                    </p:set>
                                    <p:animEffect transition="in" filter="fade">
                                      <p:cBhvr>
                                        <p:cTn id="181" dur="500"/>
                                        <p:tgtEl>
                                          <p:spTgt spid="438335">
                                            <p:bg/>
                                          </p:spTgt>
                                        </p:tgtEl>
                                      </p:cBhvr>
                                    </p:animEffect>
                                  </p:childTnLst>
                                </p:cTn>
                              </p:par>
                            </p:childTnLst>
                          </p:cTn>
                        </p:par>
                        <p:par>
                          <p:cTn id="182" fill="hold" nodeType="afterGroup">
                            <p:stCondLst>
                              <p:cond delay="2000"/>
                            </p:stCondLst>
                            <p:childTnLst>
                              <p:par>
                                <p:cTn id="183" presetID="10" presetClass="entr" presetSubtype="0" fill="hold" grpId="4" nodeType="afterEffect">
                                  <p:stCondLst>
                                    <p:cond delay="0"/>
                                  </p:stCondLst>
                                  <p:iterate type="lt">
                                    <p:tmPct val="0"/>
                                  </p:iterate>
                                  <p:childTnLst>
                                    <p:set>
                                      <p:cBhvr>
                                        <p:cTn id="184" dur="1" fill="hold">
                                          <p:stCondLst>
                                            <p:cond delay="0"/>
                                          </p:stCondLst>
                                        </p:cTn>
                                        <p:tgtEl>
                                          <p:spTgt spid="438335">
                                            <p:txEl>
                                              <p:pRg st="0" end="0"/>
                                            </p:txEl>
                                          </p:spTgt>
                                        </p:tgtEl>
                                        <p:attrNameLst>
                                          <p:attrName>style.visibility</p:attrName>
                                        </p:attrNameLst>
                                      </p:cBhvr>
                                      <p:to>
                                        <p:strVal val="visible"/>
                                      </p:to>
                                    </p:set>
                                    <p:animEffect transition="in" filter="fade">
                                      <p:cBhvr>
                                        <p:cTn id="185" dur="500"/>
                                        <p:tgtEl>
                                          <p:spTgt spid="438335">
                                            <p:txEl>
                                              <p:pRg st="0" end="0"/>
                                            </p:txEl>
                                          </p:spTgt>
                                        </p:tgtEl>
                                      </p:cBhvr>
                                    </p:animEffect>
                                  </p:childTnLst>
                                </p:cTn>
                              </p:par>
                            </p:childTnLst>
                          </p:cTn>
                        </p:par>
                        <p:par>
                          <p:cTn id="186" fill="hold" nodeType="afterGroup">
                            <p:stCondLst>
                              <p:cond delay="2500"/>
                            </p:stCondLst>
                            <p:childTnLst>
                              <p:par>
                                <p:cTn id="187" presetID="27" presetClass="entr" presetSubtype="0" fill="hold" grpId="3" nodeType="afterEffect">
                                  <p:stCondLst>
                                    <p:cond delay="0"/>
                                  </p:stCondLst>
                                  <p:iterate type="lt">
                                    <p:tmPct val="50000"/>
                                  </p:iterate>
                                  <p:childTnLst>
                                    <p:set>
                                      <p:cBhvr>
                                        <p:cTn id="188" dur="1" fill="hold">
                                          <p:stCondLst>
                                            <p:cond delay="0"/>
                                          </p:stCondLst>
                                        </p:cTn>
                                        <p:tgtEl>
                                          <p:spTgt spid="438335">
                                            <p:txEl>
                                              <p:pRg st="0" end="0"/>
                                            </p:txEl>
                                          </p:spTgt>
                                        </p:tgtEl>
                                        <p:attrNameLst>
                                          <p:attrName>style.visibility</p:attrName>
                                        </p:attrNameLst>
                                      </p:cBhvr>
                                      <p:to>
                                        <p:strVal val="visible"/>
                                      </p:to>
                                    </p:set>
                                    <p:anim calcmode="discrete" valueType="clr">
                                      <p:cBhvr override="childStyle">
                                        <p:cTn id="189" dur="80"/>
                                        <p:tgtEl>
                                          <p:spTgt spid="438335">
                                            <p:txEl>
                                              <p:pRg st="0" end="0"/>
                                            </p:txEl>
                                          </p:spTgt>
                                        </p:tgtEl>
                                        <p:attrNameLst>
                                          <p:attrName>style.color</p:attrName>
                                        </p:attrNameLst>
                                      </p:cBhvr>
                                      <p:tavLst>
                                        <p:tav tm="0">
                                          <p:val>
                                            <p:clrVal>
                                              <a:srgbClr val="CC9900"/>
                                            </p:clrVal>
                                          </p:val>
                                        </p:tav>
                                        <p:tav tm="50000">
                                          <p:val>
                                            <p:clrVal>
                                              <a:srgbClr val="663300"/>
                                            </p:clrVal>
                                          </p:val>
                                        </p:tav>
                                      </p:tavLst>
                                    </p:anim>
                                    <p:anim calcmode="discrete" valueType="clr">
                                      <p:cBhvr>
                                        <p:cTn id="190" dur="80"/>
                                        <p:tgtEl>
                                          <p:spTgt spid="438335">
                                            <p:txEl>
                                              <p:pRg st="0" end="0"/>
                                            </p:txEl>
                                          </p:spTgt>
                                        </p:tgtEl>
                                        <p:attrNameLst>
                                          <p:attrName>fillcolor</p:attrName>
                                        </p:attrNameLst>
                                      </p:cBhvr>
                                      <p:tavLst>
                                        <p:tav tm="0">
                                          <p:val>
                                            <p:clrVal>
                                              <a:schemeClr val="accent2"/>
                                            </p:clrVal>
                                          </p:val>
                                        </p:tav>
                                        <p:tav tm="50000">
                                          <p:val>
                                            <p:clrVal>
                                              <a:schemeClr val="hlink"/>
                                            </p:clrVal>
                                          </p:val>
                                        </p:tav>
                                      </p:tavLst>
                                    </p:anim>
                                    <p:set>
                                      <p:cBhvr>
                                        <p:cTn id="191" dur="80"/>
                                        <p:tgtEl>
                                          <p:spTgt spid="438335">
                                            <p:txEl>
                                              <p:pRg st="0" end="0"/>
                                            </p:txEl>
                                          </p:spTgt>
                                        </p:tgtEl>
                                        <p:attrNameLst>
                                          <p:attrName>fill.type</p:attrName>
                                        </p:attrNameLst>
                                      </p:cBhvr>
                                      <p:to>
                                        <p:strVal val="solid"/>
                                      </p:to>
                                    </p:set>
                                  </p:childTnLst>
                                </p:cTn>
                              </p:par>
                            </p:childTnLst>
                          </p:cTn>
                        </p:par>
                      </p:childTnLst>
                    </p:cTn>
                  </p:par>
                </p:childTnLst>
              </p:cTn>
              <p:nextCondLst>
                <p:cond evt="onClick" delay="0">
                  <p:tgtEl>
                    <p:spTgt spid="438331"/>
                  </p:tgtEl>
                </p:cond>
              </p:nextCondLst>
            </p:seq>
            <p:seq concurrent="1" nextAc="seek">
              <p:cTn id="192" restart="whenNotActive" fill="hold" evtFilter="cancelBubble" nodeType="interactiveSeq">
                <p:stCondLst>
                  <p:cond evt="onClick" delay="0">
                    <p:tgtEl>
                      <p:spTgt spid="438336"/>
                    </p:tgtEl>
                  </p:cond>
                </p:stCondLst>
                <p:endSync evt="end" delay="0">
                  <p:rtn val="all"/>
                </p:endSync>
                <p:childTnLst>
                  <p:par>
                    <p:cTn id="193" fill="hold" nodeType="clickPar">
                      <p:stCondLst>
                        <p:cond delay="0"/>
                      </p:stCondLst>
                      <p:childTnLst>
                        <p:par>
                          <p:cTn id="194" fill="hold" nodeType="withGroup">
                            <p:stCondLst>
                              <p:cond delay="0"/>
                            </p:stCondLst>
                            <p:childTnLst>
                              <p:par>
                                <p:cTn id="195" presetID="3" presetClass="entr" presetSubtype="0" fill="hold" grpId="1" nodeType="clickEffect">
                                  <p:stCondLst>
                                    <p:cond delay="0"/>
                                  </p:stCondLst>
                                  <p:childTnLst>
                                    <p:set>
                                      <p:cBhvr>
                                        <p:cTn id="196" dur="1" fill="hold">
                                          <p:stCondLst>
                                            <p:cond delay="0"/>
                                          </p:stCondLst>
                                        </p:cTn>
                                        <p:tgtEl>
                                          <p:spTgt spid="438286"/>
                                        </p:tgtEl>
                                        <p:attrNameLst>
                                          <p:attrName>style.visibility</p:attrName>
                                        </p:attrNameLst>
                                      </p:cBhvr>
                                      <p:to>
                                        <p:strVal val="visible"/>
                                      </p:to>
                                    </p:set>
                                  </p:childTnLst>
                                </p:cTn>
                              </p:par>
                              <p:par>
                                <p:cTn id="197" presetID="3" presetClass="exit" presetSubtype="0" fill="hold" grpId="2" nodeType="withEffect">
                                  <p:stCondLst>
                                    <p:cond delay="0"/>
                                  </p:stCondLst>
                                  <p:childTnLst>
                                    <p:set>
                                      <p:cBhvr>
                                        <p:cTn id="198" dur="1" fill="hold">
                                          <p:stCondLst>
                                            <p:cond delay="0"/>
                                          </p:stCondLst>
                                        </p:cTn>
                                        <p:tgtEl>
                                          <p:spTgt spid="438287"/>
                                        </p:tgtEl>
                                        <p:attrNameLst>
                                          <p:attrName>style.visibility</p:attrName>
                                        </p:attrNameLst>
                                      </p:cBhvr>
                                      <p:to>
                                        <p:strVal val="hidden"/>
                                      </p:to>
                                    </p:set>
                                  </p:childTnLst>
                                </p:cTn>
                              </p:par>
                              <p:par>
                                <p:cTn id="199" presetID="3" presetClass="exit" presetSubtype="0" fill="hold" grpId="1" nodeType="withEffect">
                                  <p:stCondLst>
                                    <p:cond delay="0"/>
                                  </p:stCondLst>
                                  <p:childTnLst>
                                    <p:set>
                                      <p:cBhvr>
                                        <p:cTn id="200" dur="1" fill="hold">
                                          <p:stCondLst>
                                            <p:cond delay="0"/>
                                          </p:stCondLst>
                                        </p:cTn>
                                        <p:tgtEl>
                                          <p:spTgt spid="438288"/>
                                        </p:tgtEl>
                                        <p:attrNameLst>
                                          <p:attrName>style.visibility</p:attrName>
                                        </p:attrNameLst>
                                      </p:cBhvr>
                                      <p:to>
                                        <p:strVal val="hidden"/>
                                      </p:to>
                                    </p:set>
                                  </p:childTnLst>
                                </p:cTn>
                              </p:par>
                              <p:par>
                                <p:cTn id="201" presetID="3" presetClass="exit" presetSubtype="0" fill="hold" grpId="1" nodeType="withEffect">
                                  <p:stCondLst>
                                    <p:cond delay="0"/>
                                  </p:stCondLst>
                                  <p:childTnLst>
                                    <p:set>
                                      <p:cBhvr>
                                        <p:cTn id="202" dur="1" fill="hold">
                                          <p:stCondLst>
                                            <p:cond delay="0"/>
                                          </p:stCondLst>
                                        </p:cTn>
                                        <p:tgtEl>
                                          <p:spTgt spid="438283"/>
                                        </p:tgtEl>
                                        <p:attrNameLst>
                                          <p:attrName>style.visibility</p:attrName>
                                        </p:attrNameLst>
                                      </p:cBhvr>
                                      <p:to>
                                        <p:strVal val="hidden"/>
                                      </p:to>
                                    </p:set>
                                  </p:childTnLst>
                                </p:cTn>
                              </p:par>
                              <p:par>
                                <p:cTn id="203" presetID="3" presetClass="exit" presetSubtype="0" fill="hold" grpId="1" nodeType="withEffect">
                                  <p:stCondLst>
                                    <p:cond delay="0"/>
                                  </p:stCondLst>
                                  <p:childTnLst>
                                    <p:set>
                                      <p:cBhvr>
                                        <p:cTn id="204" dur="1" fill="hold">
                                          <p:stCondLst>
                                            <p:cond delay="0"/>
                                          </p:stCondLst>
                                        </p:cTn>
                                        <p:tgtEl>
                                          <p:spTgt spid="438284"/>
                                        </p:tgtEl>
                                        <p:attrNameLst>
                                          <p:attrName>style.visibility</p:attrName>
                                        </p:attrNameLst>
                                      </p:cBhvr>
                                      <p:to>
                                        <p:strVal val="hidden"/>
                                      </p:to>
                                    </p:set>
                                  </p:childTnLst>
                                </p:cTn>
                              </p:par>
                              <p:par>
                                <p:cTn id="205" presetID="3" presetClass="exit" presetSubtype="0" fill="hold" grpId="1" nodeType="withEffect">
                                  <p:stCondLst>
                                    <p:cond delay="0"/>
                                  </p:stCondLst>
                                  <p:childTnLst>
                                    <p:set>
                                      <p:cBhvr>
                                        <p:cTn id="206" dur="1" fill="hold">
                                          <p:stCondLst>
                                            <p:cond delay="0"/>
                                          </p:stCondLst>
                                        </p:cTn>
                                        <p:tgtEl>
                                          <p:spTgt spid="438285"/>
                                        </p:tgtEl>
                                        <p:attrNameLst>
                                          <p:attrName>style.visibility</p:attrName>
                                        </p:attrNameLst>
                                      </p:cBhvr>
                                      <p:to>
                                        <p:strVal val="hidden"/>
                                      </p:to>
                                    </p:set>
                                  </p:childTnLst>
                                </p:cTn>
                              </p:par>
                            </p:childTnLst>
                          </p:cTn>
                        </p:par>
                      </p:childTnLst>
                    </p:cTn>
                  </p:par>
                </p:childTnLst>
              </p:cTn>
              <p:nextCondLst>
                <p:cond evt="onClick" delay="0">
                  <p:tgtEl>
                    <p:spTgt spid="438336"/>
                  </p:tgtEl>
                </p:cond>
              </p:nextCondLst>
            </p:seq>
            <p:seq concurrent="1" nextAc="seek">
              <p:cTn id="207" restart="whenNotActive" fill="hold" evtFilter="cancelBubble" nodeType="interactiveSeq">
                <p:stCondLst>
                  <p:cond evt="onClick" delay="0">
                    <p:tgtEl>
                      <p:spTgt spid="78"/>
                    </p:tgtEl>
                  </p:cond>
                </p:stCondLst>
                <p:endSync evt="end" delay="0">
                  <p:rtn val="all"/>
                </p:endSync>
                <p:childTnLst>
                  <p:par>
                    <p:cTn id="208" fill="hold">
                      <p:stCondLst>
                        <p:cond delay="0"/>
                      </p:stCondLst>
                      <p:childTnLst>
                        <p:par>
                          <p:cTn id="209" fill="hold">
                            <p:stCondLst>
                              <p:cond delay="0"/>
                            </p:stCondLst>
                            <p:childTnLst>
                              <p:par>
                                <p:cTn id="210" presetID="10" presetClass="exit" presetSubtype="0" fill="hold" grpId="0" nodeType="afterEffect">
                                  <p:stCondLst>
                                    <p:cond delay="0"/>
                                  </p:stCondLst>
                                  <p:iterate type="lt">
                                    <p:tmPct val="0"/>
                                  </p:iterate>
                                  <p:childTnLst>
                                    <p:animEffect transition="out" filter="fade">
                                      <p:cBhvr>
                                        <p:cTn id="211" dur="500"/>
                                        <p:tgtEl>
                                          <p:spTgt spid="438335">
                                            <p:txEl>
                                              <p:pRg st="0" end="0"/>
                                            </p:txEl>
                                          </p:spTgt>
                                        </p:tgtEl>
                                      </p:cBhvr>
                                    </p:animEffect>
                                    <p:set>
                                      <p:cBhvr>
                                        <p:cTn id="212" dur="1" fill="hold">
                                          <p:stCondLst>
                                            <p:cond delay="499"/>
                                          </p:stCondLst>
                                        </p:cTn>
                                        <p:tgtEl>
                                          <p:spTgt spid="438335">
                                            <p:txEl>
                                              <p:pRg st="0" end="0"/>
                                            </p:txEl>
                                          </p:spTgt>
                                        </p:tgtEl>
                                        <p:attrNameLst>
                                          <p:attrName>style.visibility</p:attrName>
                                        </p:attrNameLst>
                                      </p:cBhvr>
                                      <p:to>
                                        <p:strVal val="hidden"/>
                                      </p:to>
                                    </p:set>
                                  </p:childTnLst>
                                </p:cTn>
                              </p:par>
                            </p:childTnLst>
                          </p:cTn>
                        </p:par>
                        <p:par>
                          <p:cTn id="213" fill="hold">
                            <p:stCondLst>
                              <p:cond delay="500"/>
                            </p:stCondLst>
                            <p:childTnLst>
                              <p:par>
                                <p:cTn id="214" presetID="10" presetClass="exit" presetSubtype="0" fill="hold" grpId="0" nodeType="afterEffect">
                                  <p:stCondLst>
                                    <p:cond delay="0"/>
                                  </p:stCondLst>
                                  <p:iterate type="lt">
                                    <p:tmPct val="0"/>
                                  </p:iterate>
                                  <p:childTnLst>
                                    <p:animEffect transition="out" filter="fade">
                                      <p:cBhvr>
                                        <p:cTn id="215" dur="500"/>
                                        <p:tgtEl>
                                          <p:spTgt spid="438335">
                                            <p:bg/>
                                          </p:spTgt>
                                        </p:tgtEl>
                                      </p:cBhvr>
                                    </p:animEffect>
                                    <p:set>
                                      <p:cBhvr>
                                        <p:cTn id="216" dur="1" fill="hold">
                                          <p:stCondLst>
                                            <p:cond delay="499"/>
                                          </p:stCondLst>
                                        </p:cTn>
                                        <p:tgtEl>
                                          <p:spTgt spid="438335">
                                            <p:bg/>
                                          </p:spTgt>
                                        </p:tgtEl>
                                        <p:attrNameLst>
                                          <p:attrName>style.visibility</p:attrName>
                                        </p:attrNameLst>
                                      </p:cBhvr>
                                      <p:to>
                                        <p:strVal val="hidden"/>
                                      </p:to>
                                    </p:set>
                                  </p:childTnLst>
                                </p:cTn>
                              </p:par>
                            </p:childTnLst>
                          </p:cTn>
                        </p:par>
                      </p:childTnLst>
                    </p:cTn>
                  </p:par>
                </p:childTnLst>
              </p:cTn>
              <p:nextCondLst>
                <p:cond evt="onClick" delay="0">
                  <p:tgtEl>
                    <p:spTgt spid="78"/>
                  </p:tgtEl>
                </p:cond>
              </p:nextCondLst>
            </p:seq>
          </p:childTnLst>
        </p:cTn>
      </p:par>
    </p:tnLst>
    <p:bldLst>
      <p:bldP spid="438275" grpId="0" animBg="1"/>
      <p:bldP spid="438276" grpId="0" animBg="1"/>
      <p:bldP spid="438277" grpId="0" animBg="1"/>
      <p:bldP spid="438278" grpId="0" animBg="1"/>
      <p:bldP spid="438279" grpId="0" animBg="1"/>
      <p:bldP spid="438280" grpId="0" animBg="1"/>
      <p:bldP spid="438281" grpId="0" animBg="1"/>
      <p:bldP spid="438282" grpId="0" animBg="1"/>
      <p:bldP spid="438283" grpId="0" animBg="1"/>
      <p:bldP spid="438283" grpId="1" animBg="1"/>
      <p:bldP spid="438284" grpId="0" animBg="1"/>
      <p:bldP spid="438284" grpId="1" animBg="1"/>
      <p:bldP spid="438285" grpId="0" animBg="1"/>
      <p:bldP spid="438285" grpId="1" animBg="1"/>
      <p:bldP spid="438286" grpId="0" animBg="1"/>
      <p:bldP spid="438286" grpId="1" animBg="1"/>
      <p:bldP spid="438287" grpId="0" animBg="1"/>
      <p:bldP spid="438287" grpId="1" animBg="1"/>
      <p:bldP spid="438287" grpId="2" animBg="1"/>
      <p:bldP spid="438288" grpId="0" animBg="1"/>
      <p:bldP spid="438288" grpId="1" animBg="1"/>
      <p:bldP spid="438289" grpId="0" animBg="1"/>
      <p:bldP spid="438290" grpId="0" animBg="1"/>
      <p:bldP spid="438291" grpId="0" animBg="1"/>
      <p:bldP spid="438292" grpId="0" animBg="1"/>
      <p:bldP spid="438293" grpId="0" animBg="1"/>
      <p:bldP spid="438294" grpId="0" animBg="1"/>
      <p:bldP spid="438295" grpId="0" animBg="1"/>
      <p:bldP spid="438296" grpId="0" animBg="1"/>
      <p:bldP spid="438335" grpId="0" build="allAtOnce" animBg="1" autoUpdateAnimBg="0"/>
      <p:bldP spid="438335" grpId="1" build="allAtOnce" animBg="1" autoUpdateAnimBg="0"/>
      <p:bldP spid="438335" grpId="2" build="allAtOnce" animBg="1" autoUpdateAnimBg="0"/>
      <p:bldP spid="438335" grpId="3" build="allAtOnce" autoUpdateAnimBg="0"/>
      <p:bldP spid="438335" grpId="4" build="allAtOnce" autoUpdateAnimBg="0"/>
      <p:bldP spid="438335" grpId="5" build="allAtOnce"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 name="Picture 110"/>
          <p:cNvPicPr>
            <a:picLocks/>
          </p:cNvPicPr>
          <p:nvPr/>
        </p:nvPicPr>
        <p:blipFill>
          <a:blip r:embed="rId6">
            <a:extLst>
              <a:ext uri="{28A0092B-C50C-407E-A947-70E740481C1C}">
                <a14:useLocalDpi xmlns:a14="http://schemas.microsoft.com/office/drawing/2010/main" val="0"/>
              </a:ext>
            </a:extLst>
          </a:blip>
          <a:stretch>
            <a:fillRect/>
          </a:stretch>
        </p:blipFill>
        <p:spPr>
          <a:xfrm>
            <a:off x="786384" y="1417320"/>
            <a:ext cx="7598664" cy="4187952"/>
          </a:xfrm>
          <a:prstGeom prst="rect">
            <a:avLst/>
          </a:prstGeom>
        </p:spPr>
      </p:pic>
      <p:sp>
        <p:nvSpPr>
          <p:cNvPr id="438274" name="Oval 2"/>
          <p:cNvSpPr>
            <a:spLocks noChangeArrowheads="1"/>
          </p:cNvSpPr>
          <p:nvPr/>
        </p:nvSpPr>
        <p:spPr bwMode="auto">
          <a:xfrm>
            <a:off x="8537575" y="6302375"/>
            <a:ext cx="457200" cy="457200"/>
          </a:xfrm>
          <a:prstGeom prst="ellipse">
            <a:avLst/>
          </a:prstGeom>
          <a:gradFill rotWithShape="1">
            <a:gsLst>
              <a:gs pos="0">
                <a:srgbClr val="FF0000">
                  <a:alpha val="50000"/>
                </a:srgbClr>
              </a:gs>
              <a:gs pos="100000">
                <a:srgbClr val="FF0000">
                  <a:gamma/>
                  <a:shade val="6275"/>
                  <a:invGamma/>
                </a:srgbClr>
              </a:gs>
            </a:gsLst>
            <a:path path="shape">
              <a:fillToRect l="50000" t="50000" r="50000" b="50000"/>
            </a:path>
          </a:gradFill>
          <a:ln w="254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ahoma" pitchFamily="34" charset="0"/>
              <a:ea typeface="+mn-ea"/>
              <a:cs typeface="+mn-cs"/>
            </a:endParaRPr>
          </a:p>
        </p:txBody>
      </p:sp>
      <p:sp>
        <p:nvSpPr>
          <p:cNvPr id="438275" name="Rectangle 3" descr="Small grid">
            <a:hlinkClick r:id="" action="ppaction://macro?name=Score_1"/>
          </p:cNvPr>
          <p:cNvSpPr>
            <a:spLocks noChangeAspect="1" noChangeArrowheads="1"/>
          </p:cNvSpPr>
          <p:nvPr/>
        </p:nvSpPr>
        <p:spPr bwMode="auto">
          <a:xfrm>
            <a:off x="3654425" y="1528763"/>
            <a:ext cx="817563" cy="831850"/>
          </a:xfrm>
          <a:prstGeom prst="rect">
            <a:avLst/>
          </a:prstGeom>
          <a:pattFill prst="smGrid">
            <a:fgClr>
              <a:srgbClr val="440000"/>
            </a:fgClr>
            <a:bgClr>
              <a:srgbClr val="C01818"/>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Impact" pitchFamily="34" charset="0"/>
                <a:ea typeface="+mn-ea"/>
                <a:cs typeface="+mn-cs"/>
              </a:rPr>
              <a:t>24</a:t>
            </a:r>
          </a:p>
        </p:txBody>
      </p:sp>
      <p:sp>
        <p:nvSpPr>
          <p:cNvPr id="438276" name="Rectangle 4" descr="Small grid">
            <a:hlinkClick r:id="" action="ppaction://macro?name=Score_2"/>
          </p:cNvPr>
          <p:cNvSpPr>
            <a:spLocks noChangeAspect="1" noChangeArrowheads="1"/>
          </p:cNvSpPr>
          <p:nvPr/>
        </p:nvSpPr>
        <p:spPr bwMode="auto">
          <a:xfrm>
            <a:off x="3654425" y="2563813"/>
            <a:ext cx="817563" cy="831850"/>
          </a:xfrm>
          <a:prstGeom prst="rect">
            <a:avLst/>
          </a:prstGeom>
          <a:pattFill prst="smGrid">
            <a:fgClr>
              <a:srgbClr val="440000"/>
            </a:fgClr>
            <a:bgClr>
              <a:srgbClr val="C01818"/>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Impact" pitchFamily="34" charset="0"/>
                <a:ea typeface="+mn-ea"/>
                <a:cs typeface="+mn-cs"/>
              </a:rPr>
              <a:t>18</a:t>
            </a:r>
          </a:p>
        </p:txBody>
      </p:sp>
      <p:sp>
        <p:nvSpPr>
          <p:cNvPr id="438277" name="Rectangle 5" descr="Small grid">
            <a:hlinkClick r:id="" action="ppaction://macro?name=Score_3"/>
          </p:cNvPr>
          <p:cNvSpPr>
            <a:spLocks noChangeAspect="1" noChangeArrowheads="1"/>
          </p:cNvSpPr>
          <p:nvPr/>
        </p:nvSpPr>
        <p:spPr bwMode="auto">
          <a:xfrm>
            <a:off x="3654425" y="3592513"/>
            <a:ext cx="817563" cy="831850"/>
          </a:xfrm>
          <a:prstGeom prst="rect">
            <a:avLst/>
          </a:prstGeom>
          <a:pattFill prst="smGrid">
            <a:fgClr>
              <a:srgbClr val="440000"/>
            </a:fgClr>
            <a:bgClr>
              <a:srgbClr val="C01818"/>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Impact" pitchFamily="34" charset="0"/>
                <a:ea typeface="+mn-ea"/>
                <a:cs typeface="+mn-cs"/>
              </a:rPr>
              <a:t>12</a:t>
            </a:r>
          </a:p>
        </p:txBody>
      </p:sp>
      <p:sp>
        <p:nvSpPr>
          <p:cNvPr id="438278" name="Rectangle 6" descr="Small grid">
            <a:hlinkClick r:id="" action="ppaction://macro?name=Score_4"/>
          </p:cNvPr>
          <p:cNvSpPr>
            <a:spLocks noChangeAspect="1" noChangeArrowheads="1"/>
          </p:cNvSpPr>
          <p:nvPr/>
        </p:nvSpPr>
        <p:spPr bwMode="auto">
          <a:xfrm>
            <a:off x="3654425" y="4630738"/>
            <a:ext cx="817563" cy="831850"/>
          </a:xfrm>
          <a:prstGeom prst="rect">
            <a:avLst/>
          </a:prstGeom>
          <a:pattFill prst="smGrid">
            <a:fgClr>
              <a:srgbClr val="440000"/>
            </a:fgClr>
            <a:bgClr>
              <a:srgbClr val="C01818"/>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Impact" pitchFamily="34" charset="0"/>
                <a:ea typeface="+mn-ea"/>
                <a:cs typeface="+mn-cs"/>
              </a:rPr>
              <a:t>10</a:t>
            </a:r>
          </a:p>
        </p:txBody>
      </p:sp>
      <p:sp>
        <p:nvSpPr>
          <p:cNvPr id="438279" name="Rectangle 7" descr="Small grid">
            <a:hlinkClick r:id="" action="ppaction://macro?name=Score_5"/>
          </p:cNvPr>
          <p:cNvSpPr>
            <a:spLocks noChangeArrowheads="1"/>
          </p:cNvSpPr>
          <p:nvPr/>
        </p:nvSpPr>
        <p:spPr bwMode="auto">
          <a:xfrm>
            <a:off x="7426325" y="1528763"/>
            <a:ext cx="817563" cy="831850"/>
          </a:xfrm>
          <a:prstGeom prst="rect">
            <a:avLst/>
          </a:prstGeom>
          <a:pattFill prst="smGrid">
            <a:fgClr>
              <a:srgbClr val="440000"/>
            </a:fgClr>
            <a:bgClr>
              <a:srgbClr val="C01818"/>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Impact" pitchFamily="34" charset="0"/>
                <a:ea typeface="+mn-ea"/>
                <a:cs typeface="+mn-cs"/>
              </a:rPr>
              <a:t>8</a:t>
            </a:r>
          </a:p>
        </p:txBody>
      </p:sp>
      <p:sp>
        <p:nvSpPr>
          <p:cNvPr id="438280" name="Rectangle 8" descr="Small grid">
            <a:hlinkClick r:id="" action="ppaction://macro?name=Score_6"/>
          </p:cNvPr>
          <p:cNvSpPr>
            <a:spLocks noChangeAspect="1" noChangeArrowheads="1"/>
          </p:cNvSpPr>
          <p:nvPr/>
        </p:nvSpPr>
        <p:spPr bwMode="auto">
          <a:xfrm>
            <a:off x="7426325" y="2563813"/>
            <a:ext cx="817563" cy="831850"/>
          </a:xfrm>
          <a:prstGeom prst="rect">
            <a:avLst/>
          </a:prstGeom>
          <a:pattFill prst="smGrid">
            <a:fgClr>
              <a:srgbClr val="440000"/>
            </a:fgClr>
            <a:bgClr>
              <a:srgbClr val="C01818"/>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Impact" pitchFamily="34" charset="0"/>
                <a:ea typeface="+mn-ea"/>
                <a:cs typeface="+mn-cs"/>
              </a:rPr>
              <a:t>6</a:t>
            </a:r>
          </a:p>
        </p:txBody>
      </p:sp>
      <p:sp>
        <p:nvSpPr>
          <p:cNvPr id="438281" name="Rectangle 9" descr="Small grid">
            <a:hlinkClick r:id="" action="ppaction://macro?name=Score_7"/>
          </p:cNvPr>
          <p:cNvSpPr>
            <a:spLocks noChangeAspect="1" noChangeArrowheads="1"/>
          </p:cNvSpPr>
          <p:nvPr/>
        </p:nvSpPr>
        <p:spPr bwMode="auto">
          <a:xfrm>
            <a:off x="7426325" y="3592513"/>
            <a:ext cx="817563" cy="831850"/>
          </a:xfrm>
          <a:prstGeom prst="rect">
            <a:avLst/>
          </a:prstGeom>
          <a:pattFill prst="smGrid">
            <a:fgClr>
              <a:srgbClr val="440000"/>
            </a:fgClr>
            <a:bgClr>
              <a:srgbClr val="C01818"/>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Impact" pitchFamily="34" charset="0"/>
                <a:ea typeface="+mn-ea"/>
                <a:cs typeface="+mn-cs"/>
              </a:rPr>
              <a:t>4</a:t>
            </a:r>
          </a:p>
        </p:txBody>
      </p:sp>
      <p:sp>
        <p:nvSpPr>
          <p:cNvPr id="438282" name="Rectangle 10" descr="Small grid">
            <a:hlinkClick r:id="" action="ppaction://macro?name=Score_8"/>
          </p:cNvPr>
          <p:cNvSpPr>
            <a:spLocks noChangeAspect="1" noChangeArrowheads="1"/>
          </p:cNvSpPr>
          <p:nvPr/>
        </p:nvSpPr>
        <p:spPr bwMode="auto">
          <a:xfrm>
            <a:off x="7426325" y="4630738"/>
            <a:ext cx="817563" cy="831850"/>
          </a:xfrm>
          <a:prstGeom prst="rect">
            <a:avLst/>
          </a:prstGeom>
          <a:pattFill prst="smGrid">
            <a:fgClr>
              <a:srgbClr val="440000"/>
            </a:fgClr>
            <a:bgClr>
              <a:srgbClr val="C01818"/>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Impact" pitchFamily="34" charset="0"/>
                <a:ea typeface="+mn-ea"/>
                <a:cs typeface="+mn-cs"/>
              </a:rPr>
              <a:t>2</a:t>
            </a:r>
          </a:p>
        </p:txBody>
      </p:sp>
      <p:sp>
        <p:nvSpPr>
          <p:cNvPr id="438283" name="WordArt 11"/>
          <p:cNvSpPr>
            <a:spLocks noChangeArrowheads="1" noChangeShapeType="1" noTextEdit="1"/>
          </p:cNvSpPr>
          <p:nvPr/>
        </p:nvSpPr>
        <p:spPr bwMode="auto">
          <a:xfrm>
            <a:off x="7613650" y="171450"/>
            <a:ext cx="423863" cy="32861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1" u="none" strike="noStrike" kern="10" cap="none" spc="0" normalizeH="0" baseline="0" noProof="0">
                <a:ln w="19050">
                  <a:solidFill>
                    <a:srgbClr val="000000"/>
                  </a:solidFill>
                  <a:miter lim="800000"/>
                  <a:headEnd/>
                  <a:tailEnd/>
                </a:ln>
                <a:solidFill>
                  <a:srgbClr val="FF0000">
                    <a:alpha val="85001"/>
                  </a:srgbClr>
                </a:solidFill>
                <a:effectLst/>
                <a:uLnTx/>
                <a:uFillTx/>
                <a:latin typeface="Arial Black"/>
                <a:ea typeface="+mn-ea"/>
                <a:cs typeface="+mn-cs"/>
              </a:rPr>
              <a:t>X</a:t>
            </a:r>
          </a:p>
        </p:txBody>
      </p:sp>
      <p:sp>
        <p:nvSpPr>
          <p:cNvPr id="438284" name="WordArt 12"/>
          <p:cNvSpPr>
            <a:spLocks noChangeArrowheads="1" noChangeShapeType="1" noTextEdit="1"/>
          </p:cNvSpPr>
          <p:nvPr/>
        </p:nvSpPr>
        <p:spPr bwMode="auto">
          <a:xfrm>
            <a:off x="8086725" y="171450"/>
            <a:ext cx="423863" cy="32861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1" u="none" strike="noStrike" kern="10" cap="none" spc="0" normalizeH="0" baseline="0" noProof="0">
                <a:ln w="19050">
                  <a:solidFill>
                    <a:srgbClr val="000000"/>
                  </a:solidFill>
                  <a:miter lim="800000"/>
                  <a:headEnd/>
                  <a:tailEnd/>
                </a:ln>
                <a:solidFill>
                  <a:srgbClr val="FF0000">
                    <a:alpha val="85001"/>
                  </a:srgbClr>
                </a:solidFill>
                <a:effectLst/>
                <a:uLnTx/>
                <a:uFillTx/>
                <a:latin typeface="Arial Black"/>
                <a:ea typeface="+mn-ea"/>
                <a:cs typeface="+mn-cs"/>
              </a:rPr>
              <a:t>X</a:t>
            </a:r>
          </a:p>
        </p:txBody>
      </p:sp>
      <p:sp>
        <p:nvSpPr>
          <p:cNvPr id="438285" name="WordArt 13"/>
          <p:cNvSpPr>
            <a:spLocks noChangeArrowheads="1" noChangeShapeType="1" noTextEdit="1"/>
          </p:cNvSpPr>
          <p:nvPr/>
        </p:nvSpPr>
        <p:spPr bwMode="auto">
          <a:xfrm>
            <a:off x="8561388" y="171450"/>
            <a:ext cx="423862" cy="32861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1" u="none" strike="noStrike" kern="10" cap="none" spc="0" normalizeH="0" baseline="0" noProof="0">
                <a:ln w="19050">
                  <a:solidFill>
                    <a:srgbClr val="000000"/>
                  </a:solidFill>
                  <a:miter lim="800000"/>
                  <a:headEnd/>
                  <a:tailEnd/>
                </a:ln>
                <a:solidFill>
                  <a:srgbClr val="FF0000">
                    <a:alpha val="85001"/>
                  </a:srgbClr>
                </a:solidFill>
                <a:effectLst/>
                <a:uLnTx/>
                <a:uFillTx/>
                <a:latin typeface="Arial Black"/>
                <a:ea typeface="+mn-ea"/>
                <a:cs typeface="+mn-cs"/>
              </a:rPr>
              <a:t>X</a:t>
            </a:r>
          </a:p>
        </p:txBody>
      </p:sp>
      <p:sp>
        <p:nvSpPr>
          <p:cNvPr id="438286" name="WordArt 14"/>
          <p:cNvSpPr>
            <a:spLocks noChangeAspect="1" noChangeArrowheads="1" noChangeShapeType="1" noTextEdit="1"/>
          </p:cNvSpPr>
          <p:nvPr/>
        </p:nvSpPr>
        <p:spPr bwMode="auto">
          <a:xfrm>
            <a:off x="8591550" y="6400800"/>
            <a:ext cx="338138" cy="261938"/>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25400">
                  <a:solidFill>
                    <a:srgbClr val="000000"/>
                  </a:solidFill>
                  <a:miter lim="800000"/>
                  <a:headEnd/>
                  <a:tailEnd/>
                </a:ln>
                <a:solidFill>
                  <a:srgbClr val="FF0000">
                    <a:alpha val="34000"/>
                  </a:srgbClr>
                </a:solidFill>
                <a:effectLst/>
                <a:uLnTx/>
                <a:uFillTx/>
                <a:latin typeface="Arial Black"/>
                <a:ea typeface="+mn-ea"/>
                <a:cs typeface="+mn-cs"/>
              </a:rPr>
              <a:t>X</a:t>
            </a:r>
          </a:p>
        </p:txBody>
      </p:sp>
      <p:sp>
        <p:nvSpPr>
          <p:cNvPr id="438287" name="WordArt 15"/>
          <p:cNvSpPr>
            <a:spLocks noChangeAspect="1" noChangeArrowheads="1" noChangeShapeType="1" noTextEdit="1"/>
          </p:cNvSpPr>
          <p:nvPr/>
        </p:nvSpPr>
        <p:spPr bwMode="auto">
          <a:xfrm>
            <a:off x="8591550" y="6400800"/>
            <a:ext cx="338138" cy="261938"/>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25400">
                  <a:solidFill>
                    <a:srgbClr val="000000"/>
                  </a:solidFill>
                  <a:miter lim="800000"/>
                  <a:headEnd/>
                  <a:tailEnd/>
                </a:ln>
                <a:solidFill>
                  <a:srgbClr val="FF0000">
                    <a:alpha val="34000"/>
                  </a:srgbClr>
                </a:solidFill>
                <a:effectLst/>
                <a:uLnTx/>
                <a:uFillTx/>
                <a:latin typeface="Arial Black"/>
                <a:ea typeface="+mn-ea"/>
                <a:cs typeface="+mn-cs"/>
              </a:rPr>
              <a:t>X</a:t>
            </a:r>
          </a:p>
        </p:txBody>
      </p:sp>
      <p:sp>
        <p:nvSpPr>
          <p:cNvPr id="438288" name="WordArt 16"/>
          <p:cNvSpPr>
            <a:spLocks noChangeAspect="1" noChangeArrowheads="1" noChangeShapeType="1" noTextEdit="1"/>
          </p:cNvSpPr>
          <p:nvPr/>
        </p:nvSpPr>
        <p:spPr bwMode="auto">
          <a:xfrm>
            <a:off x="8591550" y="6400800"/>
            <a:ext cx="338138" cy="261938"/>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dirty="0">
                <a:ln w="25400">
                  <a:solidFill>
                    <a:srgbClr val="000000"/>
                  </a:solidFill>
                  <a:miter lim="800000"/>
                  <a:headEnd/>
                  <a:tailEnd/>
                </a:ln>
                <a:solidFill>
                  <a:srgbClr val="FF0000">
                    <a:alpha val="34000"/>
                  </a:srgbClr>
                </a:solidFill>
                <a:effectLst/>
                <a:uLnTx/>
                <a:uFillTx/>
                <a:latin typeface="Arial Black"/>
                <a:ea typeface="+mn-ea"/>
                <a:cs typeface="+mn-cs"/>
              </a:rPr>
              <a:t>X</a:t>
            </a:r>
          </a:p>
        </p:txBody>
      </p:sp>
      <p:sp>
        <p:nvSpPr>
          <p:cNvPr id="438289" name="Rectangle 17" descr="Small grid"/>
          <p:cNvSpPr>
            <a:spLocks noChangeArrowheads="1"/>
          </p:cNvSpPr>
          <p:nvPr/>
        </p:nvSpPr>
        <p:spPr bwMode="auto">
          <a:xfrm>
            <a:off x="898525" y="1528763"/>
            <a:ext cx="2755900" cy="831850"/>
          </a:xfrm>
          <a:prstGeom prst="rect">
            <a:avLst/>
          </a:prstGeom>
          <a:pattFill prst="smGrid">
            <a:fgClr>
              <a:srgbClr val="333333"/>
            </a:fgClr>
            <a:bgClr>
              <a:schemeClr val="tx1"/>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lvl="0" algn="ctr" fontAlgn="base">
              <a:spcBef>
                <a:spcPct val="0"/>
              </a:spcBef>
              <a:spcAft>
                <a:spcPct val="0"/>
              </a:spcAft>
              <a:defRPr/>
            </a:pPr>
            <a:r>
              <a:rPr lang="en-US" altLang="en-US" sz="2000" dirty="0">
                <a:solidFill>
                  <a:srgbClr val="FFFFFF"/>
                </a:solidFill>
                <a:latin typeface="Impact" pitchFamily="34" charset="0"/>
              </a:rPr>
              <a:t>Historically Safe Country</a:t>
            </a:r>
          </a:p>
        </p:txBody>
      </p:sp>
      <p:sp>
        <p:nvSpPr>
          <p:cNvPr id="438290" name="Rectangle 18" descr="Small grid"/>
          <p:cNvSpPr>
            <a:spLocks noChangeAspect="1" noChangeArrowheads="1"/>
          </p:cNvSpPr>
          <p:nvPr/>
        </p:nvSpPr>
        <p:spPr bwMode="auto">
          <a:xfrm>
            <a:off x="898525" y="2563813"/>
            <a:ext cx="2755900" cy="831850"/>
          </a:xfrm>
          <a:prstGeom prst="rect">
            <a:avLst/>
          </a:prstGeom>
          <a:pattFill prst="smGrid">
            <a:fgClr>
              <a:srgbClr val="333333"/>
            </a:fgClr>
            <a:bgClr>
              <a:schemeClr val="tx1"/>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dirty="0">
                <a:ln>
                  <a:noFill/>
                </a:ln>
                <a:solidFill>
                  <a:srgbClr val="FFFFFF"/>
                </a:solidFill>
                <a:effectLst/>
                <a:uLnTx/>
                <a:uFillTx/>
                <a:latin typeface="Impact" pitchFamily="34" charset="0"/>
                <a:ea typeface="+mn-ea"/>
                <a:cs typeface="+mn-cs"/>
              </a:rPr>
              <a:t>24/7 Local Escort</a:t>
            </a:r>
          </a:p>
        </p:txBody>
      </p:sp>
      <p:sp>
        <p:nvSpPr>
          <p:cNvPr id="438291" name="Rectangle 19" descr="Small grid"/>
          <p:cNvSpPr>
            <a:spLocks noChangeAspect="1" noChangeArrowheads="1"/>
          </p:cNvSpPr>
          <p:nvPr/>
        </p:nvSpPr>
        <p:spPr bwMode="auto">
          <a:xfrm>
            <a:off x="898525" y="3592513"/>
            <a:ext cx="2755900" cy="831850"/>
          </a:xfrm>
          <a:prstGeom prst="rect">
            <a:avLst/>
          </a:prstGeom>
          <a:pattFill prst="smGrid">
            <a:fgClr>
              <a:srgbClr val="333333"/>
            </a:fgClr>
            <a:bgClr>
              <a:schemeClr val="tx1"/>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FFFFFF"/>
                </a:solidFill>
                <a:effectLst/>
                <a:uLnTx/>
                <a:uFillTx/>
                <a:latin typeface="Impact" pitchFamily="34" charset="0"/>
                <a:ea typeface="+mn-ea"/>
                <a:cs typeface="+mn-cs"/>
              </a:rPr>
              <a:t>Hotels in safe locations</a:t>
            </a:r>
          </a:p>
        </p:txBody>
      </p:sp>
      <p:sp>
        <p:nvSpPr>
          <p:cNvPr id="438292" name="Rectangle 20" descr="Small grid"/>
          <p:cNvSpPr>
            <a:spLocks noChangeAspect="1" noChangeArrowheads="1"/>
          </p:cNvSpPr>
          <p:nvPr/>
        </p:nvSpPr>
        <p:spPr bwMode="auto">
          <a:xfrm>
            <a:off x="898525" y="4630738"/>
            <a:ext cx="2755900" cy="831850"/>
          </a:xfrm>
          <a:prstGeom prst="rect">
            <a:avLst/>
          </a:prstGeom>
          <a:pattFill prst="smGrid">
            <a:fgClr>
              <a:srgbClr val="333333"/>
            </a:fgClr>
            <a:bgClr>
              <a:schemeClr val="tx1"/>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FFFFFF"/>
                </a:solidFill>
                <a:effectLst/>
                <a:uLnTx/>
                <a:uFillTx/>
                <a:latin typeface="Impact" pitchFamily="34" charset="0"/>
                <a:ea typeface="+mn-ea"/>
                <a:cs typeface="+mn-cs"/>
              </a:rPr>
              <a:t>Emergency</a:t>
            </a:r>
            <a:r>
              <a:rPr kumimoji="0" lang="en-US" altLang="en-US" sz="2000" b="0" i="0" u="none" strike="noStrike" kern="1200" cap="none" spc="0" normalizeH="0" noProof="0" dirty="0">
                <a:ln>
                  <a:noFill/>
                </a:ln>
                <a:solidFill>
                  <a:srgbClr val="FFFFFF"/>
                </a:solidFill>
                <a:effectLst/>
                <a:uLnTx/>
                <a:uFillTx/>
                <a:latin typeface="Impact" pitchFamily="34" charset="0"/>
                <a:ea typeface="+mn-ea"/>
                <a:cs typeface="+mn-cs"/>
              </a:rPr>
              <a:t> Call Center</a:t>
            </a:r>
            <a:endParaRPr kumimoji="0" lang="en-US" altLang="en-US" sz="2000" b="0" i="0" u="none" strike="noStrike" kern="1200" cap="none" spc="0" normalizeH="0" baseline="0" noProof="0" dirty="0">
              <a:ln>
                <a:noFill/>
              </a:ln>
              <a:solidFill>
                <a:srgbClr val="FFFFFF"/>
              </a:solidFill>
              <a:effectLst/>
              <a:uLnTx/>
              <a:uFillTx/>
              <a:latin typeface="Impact" pitchFamily="34" charset="0"/>
              <a:ea typeface="+mn-ea"/>
              <a:cs typeface="+mn-cs"/>
            </a:endParaRPr>
          </a:p>
        </p:txBody>
      </p:sp>
      <p:sp>
        <p:nvSpPr>
          <p:cNvPr id="438293" name="Rectangle 21" descr="Small grid"/>
          <p:cNvSpPr>
            <a:spLocks noChangeAspect="1" noChangeArrowheads="1"/>
          </p:cNvSpPr>
          <p:nvPr/>
        </p:nvSpPr>
        <p:spPr bwMode="auto">
          <a:xfrm>
            <a:off x="4670425" y="1528763"/>
            <a:ext cx="2755900" cy="831850"/>
          </a:xfrm>
          <a:prstGeom prst="rect">
            <a:avLst/>
          </a:prstGeom>
          <a:pattFill prst="smGrid">
            <a:fgClr>
              <a:srgbClr val="333333"/>
            </a:fgClr>
            <a:bgClr>
              <a:schemeClr val="tx1"/>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0" i="0" u="none" strike="noStrike" kern="1200" cap="none" spc="0" normalizeH="0" baseline="0" noProof="0" dirty="0">
                <a:ln>
                  <a:noFill/>
                </a:ln>
                <a:solidFill>
                  <a:srgbClr val="FFFFFF"/>
                </a:solidFill>
                <a:effectLst/>
                <a:uLnTx/>
                <a:uFillTx/>
                <a:latin typeface="Impact" pitchFamily="34" charset="0"/>
                <a:ea typeface="+mn-ea"/>
                <a:cs typeface="+mn-cs"/>
              </a:rPr>
              <a:t>Insurance</a:t>
            </a:r>
            <a:endParaRPr kumimoji="0" lang="en-US" altLang="en-US" sz="5400" b="0" i="0" u="none" strike="noStrike" kern="1200" cap="none" spc="0" normalizeH="0" baseline="0" noProof="0" dirty="0">
              <a:ln>
                <a:noFill/>
              </a:ln>
              <a:solidFill>
                <a:srgbClr val="FFFFFF"/>
              </a:solidFill>
              <a:effectLst/>
              <a:uLnTx/>
              <a:uFillTx/>
              <a:latin typeface="Impact" pitchFamily="34" charset="0"/>
              <a:ea typeface="+mn-ea"/>
              <a:cs typeface="+mn-cs"/>
            </a:endParaRPr>
          </a:p>
        </p:txBody>
      </p:sp>
      <p:sp>
        <p:nvSpPr>
          <p:cNvPr id="438294" name="Rectangle 22" descr="Small grid"/>
          <p:cNvSpPr>
            <a:spLocks noChangeAspect="1" noChangeArrowheads="1"/>
          </p:cNvSpPr>
          <p:nvPr/>
        </p:nvSpPr>
        <p:spPr bwMode="auto">
          <a:xfrm>
            <a:off x="4670425" y="2563813"/>
            <a:ext cx="2755900" cy="831850"/>
          </a:xfrm>
          <a:prstGeom prst="rect">
            <a:avLst/>
          </a:prstGeom>
          <a:pattFill prst="smGrid">
            <a:fgClr>
              <a:srgbClr val="333333"/>
            </a:fgClr>
            <a:bgClr>
              <a:schemeClr val="tx1"/>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sz="2000" dirty="0">
                <a:solidFill>
                  <a:srgbClr val="FFFFFF"/>
                </a:solidFill>
                <a:latin typeface="Impact" pitchFamily="34" charset="0"/>
              </a:rPr>
              <a:t>Vendor Selection</a:t>
            </a:r>
            <a:endParaRPr kumimoji="0" lang="en-US" altLang="en-US" sz="2000" b="0" i="0" u="none" strike="noStrike" kern="1200" cap="none" spc="0" normalizeH="0" baseline="0" noProof="0" dirty="0">
              <a:ln>
                <a:noFill/>
              </a:ln>
              <a:solidFill>
                <a:srgbClr val="FFFFFF"/>
              </a:solidFill>
              <a:effectLst/>
              <a:uLnTx/>
              <a:uFillTx/>
              <a:latin typeface="Impact" pitchFamily="34" charset="0"/>
              <a:ea typeface="+mn-ea"/>
              <a:cs typeface="+mn-cs"/>
            </a:endParaRPr>
          </a:p>
        </p:txBody>
      </p:sp>
      <p:sp>
        <p:nvSpPr>
          <p:cNvPr id="438295" name="Rectangle 23" descr="Small grid"/>
          <p:cNvSpPr>
            <a:spLocks noChangeAspect="1" noChangeArrowheads="1"/>
          </p:cNvSpPr>
          <p:nvPr/>
        </p:nvSpPr>
        <p:spPr bwMode="auto">
          <a:xfrm>
            <a:off x="4670425" y="3592513"/>
            <a:ext cx="2755900" cy="831850"/>
          </a:xfrm>
          <a:prstGeom prst="rect">
            <a:avLst/>
          </a:prstGeom>
          <a:pattFill prst="smGrid">
            <a:fgClr>
              <a:srgbClr val="333333"/>
            </a:fgClr>
            <a:bgClr>
              <a:schemeClr val="tx1"/>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FFFFFF"/>
                </a:solidFill>
                <a:effectLst/>
                <a:uLnTx/>
                <a:uFillTx/>
                <a:latin typeface="Impact" pitchFamily="34" charset="0"/>
                <a:ea typeface="+mn-ea"/>
                <a:cs typeface="+mn-cs"/>
              </a:rPr>
              <a:t>Offices on the</a:t>
            </a:r>
            <a:r>
              <a:rPr kumimoji="0" lang="en-US" altLang="en-US" sz="2000" b="0" i="0" u="none" strike="noStrike" kern="1200" cap="none" spc="0" normalizeH="0" noProof="0" dirty="0">
                <a:ln>
                  <a:noFill/>
                </a:ln>
                <a:solidFill>
                  <a:srgbClr val="FFFFFF"/>
                </a:solidFill>
                <a:effectLst/>
                <a:uLnTx/>
                <a:uFillTx/>
                <a:latin typeface="Impact" pitchFamily="34" charset="0"/>
                <a:ea typeface="+mn-ea"/>
                <a:cs typeface="+mn-cs"/>
              </a:rPr>
              <a:t> ground</a:t>
            </a:r>
            <a:endParaRPr kumimoji="0" lang="en-US" altLang="en-US" sz="2000" b="0" i="0" u="none" strike="noStrike" kern="1200" cap="none" spc="0" normalizeH="0" baseline="0" noProof="0" dirty="0">
              <a:ln>
                <a:noFill/>
              </a:ln>
              <a:solidFill>
                <a:srgbClr val="FFFFFF"/>
              </a:solidFill>
              <a:effectLst/>
              <a:uLnTx/>
              <a:uFillTx/>
              <a:latin typeface="Impact" pitchFamily="34" charset="0"/>
              <a:ea typeface="+mn-ea"/>
              <a:cs typeface="+mn-cs"/>
            </a:endParaRPr>
          </a:p>
        </p:txBody>
      </p:sp>
      <p:sp>
        <p:nvSpPr>
          <p:cNvPr id="438296" name="Rectangle 24" descr="Small grid"/>
          <p:cNvSpPr>
            <a:spLocks noChangeAspect="1" noChangeArrowheads="1"/>
          </p:cNvSpPr>
          <p:nvPr/>
        </p:nvSpPr>
        <p:spPr bwMode="auto">
          <a:xfrm>
            <a:off x="4670425" y="4630738"/>
            <a:ext cx="2755900" cy="831850"/>
          </a:xfrm>
          <a:prstGeom prst="rect">
            <a:avLst/>
          </a:prstGeom>
          <a:pattFill prst="smGrid">
            <a:fgClr>
              <a:srgbClr val="333333"/>
            </a:fgClr>
            <a:bgClr>
              <a:schemeClr val="tx1"/>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srgbClr val="FFFFFF"/>
                </a:solidFill>
                <a:effectLst/>
                <a:uLnTx/>
                <a:uFillTx/>
                <a:latin typeface="Impact" pitchFamily="34" charset="0"/>
                <a:ea typeface="+mn-ea"/>
                <a:cs typeface="+mn-cs"/>
              </a:rPr>
              <a:t>Student/Faculty</a:t>
            </a:r>
            <a:r>
              <a:rPr kumimoji="0" lang="en-US" altLang="en-US" sz="1400" b="0" i="0" u="none" strike="noStrike" kern="1200" cap="none" spc="0" normalizeH="0" noProof="0" dirty="0">
                <a:ln>
                  <a:noFill/>
                </a:ln>
                <a:solidFill>
                  <a:srgbClr val="FFFFFF"/>
                </a:solidFill>
                <a:effectLst/>
                <a:uLnTx/>
                <a:uFillTx/>
                <a:latin typeface="Impact" pitchFamily="34" charset="0"/>
                <a:ea typeface="+mn-ea"/>
                <a:cs typeface="+mn-cs"/>
              </a:rPr>
              <a:t> safety briefings</a:t>
            </a:r>
            <a:endParaRPr kumimoji="0" lang="en-US" altLang="en-US" sz="1050" b="0" i="0" u="none" strike="noStrike" kern="1200" cap="none" spc="0" normalizeH="0" baseline="0" noProof="0" dirty="0">
              <a:ln>
                <a:noFill/>
              </a:ln>
              <a:solidFill>
                <a:srgbClr val="FFFFFF"/>
              </a:solidFill>
              <a:effectLst/>
              <a:uLnTx/>
              <a:uFillTx/>
              <a:latin typeface="Impact" pitchFamily="34" charset="0"/>
              <a:ea typeface="+mn-ea"/>
              <a:cs typeface="+mn-cs"/>
            </a:endParaRPr>
          </a:p>
        </p:txBody>
      </p:sp>
      <p:pic>
        <p:nvPicPr>
          <p:cNvPr id="438297" name="Picture 25" descr="1">
            <a:hlinkClick r:id="" action="ppaction://macro?name=Score_1"/>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702800" y="2782888"/>
            <a:ext cx="3705225" cy="962025"/>
          </a:xfrm>
          <a:prstGeom prst="rect">
            <a:avLst/>
          </a:prstGeom>
          <a:noFill/>
          <a:extLst>
            <a:ext uri="{909E8E84-426E-40DD-AFC4-6F175D3DCCD1}">
              <a14:hiddenFill xmlns:a14="http://schemas.microsoft.com/office/drawing/2010/main">
                <a:solidFill>
                  <a:srgbClr val="FFFFFF"/>
                </a:solidFill>
              </a14:hiddenFill>
            </a:ext>
          </a:extLst>
        </p:spPr>
      </p:pic>
      <p:pic>
        <p:nvPicPr>
          <p:cNvPr id="438298" name="Picture 26" descr="7">
            <a:hlinkClick r:id="" action="ppaction://macro?name=Score_7"/>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3469938" y="4857750"/>
            <a:ext cx="3705225" cy="962025"/>
          </a:xfrm>
          <a:prstGeom prst="rect">
            <a:avLst/>
          </a:prstGeom>
          <a:noFill/>
          <a:extLst>
            <a:ext uri="{909E8E84-426E-40DD-AFC4-6F175D3DCCD1}">
              <a14:hiddenFill xmlns:a14="http://schemas.microsoft.com/office/drawing/2010/main">
                <a:solidFill>
                  <a:srgbClr val="FFFFFF"/>
                </a:solidFill>
              </a14:hiddenFill>
            </a:ext>
          </a:extLst>
        </p:spPr>
      </p:pic>
      <p:pic>
        <p:nvPicPr>
          <p:cNvPr id="438299" name="Picture 27" descr="6">
            <a:hlinkClick r:id="" action="ppaction://macro?name=Score_6"/>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3469938" y="3824288"/>
            <a:ext cx="3705225" cy="962025"/>
          </a:xfrm>
          <a:prstGeom prst="rect">
            <a:avLst/>
          </a:prstGeom>
          <a:noFill/>
          <a:extLst>
            <a:ext uri="{909E8E84-426E-40DD-AFC4-6F175D3DCCD1}">
              <a14:hiddenFill xmlns:a14="http://schemas.microsoft.com/office/drawing/2010/main">
                <a:solidFill>
                  <a:srgbClr val="FFFFFF"/>
                </a:solidFill>
              </a14:hiddenFill>
            </a:ext>
          </a:extLst>
        </p:spPr>
      </p:pic>
      <p:pic>
        <p:nvPicPr>
          <p:cNvPr id="438300" name="Picture 28" descr="5">
            <a:hlinkClick r:id="" action="ppaction://macro?name=Score_5"/>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3469938" y="2782888"/>
            <a:ext cx="3705225" cy="962025"/>
          </a:xfrm>
          <a:prstGeom prst="rect">
            <a:avLst/>
          </a:prstGeom>
          <a:noFill/>
          <a:extLst>
            <a:ext uri="{909E8E84-426E-40DD-AFC4-6F175D3DCCD1}">
              <a14:hiddenFill xmlns:a14="http://schemas.microsoft.com/office/drawing/2010/main">
                <a:solidFill>
                  <a:srgbClr val="FFFFFF"/>
                </a:solidFill>
              </a14:hiddenFill>
            </a:ext>
          </a:extLst>
        </p:spPr>
      </p:pic>
      <p:pic>
        <p:nvPicPr>
          <p:cNvPr id="438301" name="Picture 29" descr="4">
            <a:hlinkClick r:id="" action="ppaction://macro?name=Score_4"/>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702800" y="5895975"/>
            <a:ext cx="3705225" cy="962025"/>
          </a:xfrm>
          <a:prstGeom prst="rect">
            <a:avLst/>
          </a:prstGeom>
          <a:noFill/>
          <a:extLst>
            <a:ext uri="{909E8E84-426E-40DD-AFC4-6F175D3DCCD1}">
              <a14:hiddenFill xmlns:a14="http://schemas.microsoft.com/office/drawing/2010/main">
                <a:solidFill>
                  <a:srgbClr val="FFFFFF"/>
                </a:solidFill>
              </a14:hiddenFill>
            </a:ext>
          </a:extLst>
        </p:spPr>
      </p:pic>
      <p:pic>
        <p:nvPicPr>
          <p:cNvPr id="438302" name="Picture 30" descr="3">
            <a:hlinkClick r:id="" action="ppaction://macro?name=Score_3"/>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702800" y="4857750"/>
            <a:ext cx="3705225" cy="962025"/>
          </a:xfrm>
          <a:prstGeom prst="rect">
            <a:avLst/>
          </a:prstGeom>
          <a:noFill/>
          <a:extLst>
            <a:ext uri="{909E8E84-426E-40DD-AFC4-6F175D3DCCD1}">
              <a14:hiddenFill xmlns:a14="http://schemas.microsoft.com/office/drawing/2010/main">
                <a:solidFill>
                  <a:srgbClr val="FFFFFF"/>
                </a:solidFill>
              </a14:hiddenFill>
            </a:ext>
          </a:extLst>
        </p:spPr>
      </p:pic>
      <p:pic>
        <p:nvPicPr>
          <p:cNvPr id="438303" name="Picture 31" descr="2">
            <a:hlinkClick r:id="" action="ppaction://macro?name=Score_2"/>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702800" y="3824288"/>
            <a:ext cx="3705225" cy="962025"/>
          </a:xfrm>
          <a:prstGeom prst="rect">
            <a:avLst/>
          </a:prstGeom>
          <a:noFill/>
          <a:extLst>
            <a:ext uri="{909E8E84-426E-40DD-AFC4-6F175D3DCCD1}">
              <a14:hiddenFill xmlns:a14="http://schemas.microsoft.com/office/drawing/2010/main">
                <a:solidFill>
                  <a:srgbClr val="FFFFFF"/>
                </a:solidFill>
              </a14:hiddenFill>
            </a:ext>
          </a:extLst>
        </p:spPr>
      </p:pic>
      <p:pic>
        <p:nvPicPr>
          <p:cNvPr id="438304" name="Picture 32" descr="8">
            <a:hlinkClick r:id="" action="ppaction://macro?name=Score_8"/>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3469938" y="5895975"/>
            <a:ext cx="3705225" cy="962025"/>
          </a:xfrm>
          <a:prstGeom prst="rect">
            <a:avLst/>
          </a:prstGeom>
          <a:noFill/>
          <a:extLst>
            <a:ext uri="{909E8E84-426E-40DD-AFC4-6F175D3DCCD1}">
              <a14:hiddenFill xmlns:a14="http://schemas.microsoft.com/office/drawing/2010/main">
                <a:solidFill>
                  <a:srgbClr val="FFFFFF"/>
                </a:solidFill>
              </a14:hiddenFill>
            </a:ext>
          </a:extLst>
        </p:spPr>
      </p:pic>
      <p:grpSp>
        <p:nvGrpSpPr>
          <p:cNvPr id="438305" name="Group 33"/>
          <p:cNvGrpSpPr>
            <a:grpSpLocks/>
          </p:cNvGrpSpPr>
          <p:nvPr/>
        </p:nvGrpSpPr>
        <p:grpSpPr bwMode="auto">
          <a:xfrm>
            <a:off x="9836150" y="-57150"/>
            <a:ext cx="7715250" cy="2333625"/>
            <a:chOff x="6192" y="-276"/>
            <a:chExt cx="4860" cy="1470"/>
          </a:xfrm>
        </p:grpSpPr>
        <p:grpSp>
          <p:nvGrpSpPr>
            <p:cNvPr id="438306" name="Group 34"/>
            <p:cNvGrpSpPr>
              <a:grpSpLocks/>
            </p:cNvGrpSpPr>
            <p:nvPr/>
          </p:nvGrpSpPr>
          <p:grpSpPr bwMode="auto">
            <a:xfrm>
              <a:off x="6192" y="-276"/>
              <a:ext cx="1404" cy="1470"/>
              <a:chOff x="6192" y="-276"/>
              <a:chExt cx="1404" cy="1470"/>
            </a:xfrm>
          </p:grpSpPr>
          <p:sp>
            <p:nvSpPr>
              <p:cNvPr id="438307" name="WordArt 35"/>
              <p:cNvSpPr>
                <a:spLocks noChangeArrowheads="1" noChangeShapeType="1" noTextEdit="1"/>
              </p:cNvSpPr>
              <p:nvPr/>
            </p:nvSpPr>
            <p:spPr bwMode="auto">
              <a:xfrm>
                <a:off x="6384" y="-48"/>
                <a:ext cx="1008" cy="102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76200">
                      <a:solidFill>
                        <a:srgbClr val="660013"/>
                      </a:solidFill>
                      <a:miter lim="800000"/>
                      <a:headEnd/>
                      <a:tailEnd/>
                    </a:ln>
                    <a:solidFill>
                      <a:srgbClr val="D80000"/>
                    </a:solidFill>
                    <a:effectLst/>
                    <a:uLnTx/>
                    <a:uFillTx/>
                    <a:latin typeface="Verdana"/>
                    <a:ea typeface="Verdana"/>
                    <a:cs typeface="Verdana"/>
                  </a:rPr>
                  <a:t>X</a:t>
                </a:r>
              </a:p>
            </p:txBody>
          </p:sp>
          <p:sp>
            <p:nvSpPr>
              <p:cNvPr id="438308" name="AutoShape 36"/>
              <p:cNvSpPr>
                <a:spLocks noChangeArrowheads="1"/>
              </p:cNvSpPr>
              <p:nvPr/>
            </p:nvSpPr>
            <p:spPr bwMode="auto">
              <a:xfrm>
                <a:off x="6192" y="-276"/>
                <a:ext cx="1404" cy="1470"/>
              </a:xfrm>
              <a:prstGeom prst="roundRect">
                <a:avLst>
                  <a:gd name="adj" fmla="val 16667"/>
                </a:avLst>
              </a:prstGeom>
              <a:noFill/>
              <a:ln w="381000">
                <a:solidFill>
                  <a:srgbClr val="66001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ahoma" pitchFamily="34" charset="0"/>
                  <a:ea typeface="+mn-ea"/>
                  <a:cs typeface="+mn-cs"/>
                </a:endParaRPr>
              </a:p>
            </p:txBody>
          </p:sp>
          <p:sp>
            <p:nvSpPr>
              <p:cNvPr id="438309" name="AutoShape 37"/>
              <p:cNvSpPr>
                <a:spLocks noChangeArrowheads="1"/>
              </p:cNvSpPr>
              <p:nvPr/>
            </p:nvSpPr>
            <p:spPr bwMode="auto">
              <a:xfrm>
                <a:off x="6192" y="-276"/>
                <a:ext cx="1404" cy="1470"/>
              </a:xfrm>
              <a:prstGeom prst="roundRect">
                <a:avLst>
                  <a:gd name="adj" fmla="val 16667"/>
                </a:avLst>
              </a:prstGeom>
              <a:noFill/>
              <a:ln w="228600">
                <a:solidFill>
                  <a:srgbClr val="D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ahoma" pitchFamily="34" charset="0"/>
                  <a:ea typeface="+mn-ea"/>
                  <a:cs typeface="+mn-cs"/>
                </a:endParaRPr>
              </a:p>
            </p:txBody>
          </p:sp>
        </p:grpSp>
        <p:grpSp>
          <p:nvGrpSpPr>
            <p:cNvPr id="438310" name="Group 38"/>
            <p:cNvGrpSpPr>
              <a:grpSpLocks/>
            </p:cNvGrpSpPr>
            <p:nvPr/>
          </p:nvGrpSpPr>
          <p:grpSpPr bwMode="auto">
            <a:xfrm>
              <a:off x="7920" y="-276"/>
              <a:ext cx="1404" cy="1470"/>
              <a:chOff x="6192" y="-276"/>
              <a:chExt cx="1404" cy="1470"/>
            </a:xfrm>
          </p:grpSpPr>
          <p:sp>
            <p:nvSpPr>
              <p:cNvPr id="438311" name="WordArt 39"/>
              <p:cNvSpPr>
                <a:spLocks noChangeArrowheads="1" noChangeShapeType="1" noTextEdit="1"/>
              </p:cNvSpPr>
              <p:nvPr/>
            </p:nvSpPr>
            <p:spPr bwMode="auto">
              <a:xfrm>
                <a:off x="6384" y="-48"/>
                <a:ext cx="1008" cy="102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76200">
                      <a:solidFill>
                        <a:srgbClr val="660013"/>
                      </a:solidFill>
                      <a:miter lim="800000"/>
                      <a:headEnd/>
                      <a:tailEnd/>
                    </a:ln>
                    <a:solidFill>
                      <a:srgbClr val="D80000"/>
                    </a:solidFill>
                    <a:effectLst/>
                    <a:uLnTx/>
                    <a:uFillTx/>
                    <a:latin typeface="Verdana"/>
                    <a:ea typeface="Verdana"/>
                    <a:cs typeface="Verdana"/>
                  </a:rPr>
                  <a:t>X</a:t>
                </a:r>
              </a:p>
            </p:txBody>
          </p:sp>
          <p:sp>
            <p:nvSpPr>
              <p:cNvPr id="438312" name="AutoShape 40"/>
              <p:cNvSpPr>
                <a:spLocks noChangeArrowheads="1"/>
              </p:cNvSpPr>
              <p:nvPr/>
            </p:nvSpPr>
            <p:spPr bwMode="auto">
              <a:xfrm>
                <a:off x="6192" y="-276"/>
                <a:ext cx="1404" cy="1470"/>
              </a:xfrm>
              <a:prstGeom prst="roundRect">
                <a:avLst>
                  <a:gd name="adj" fmla="val 16667"/>
                </a:avLst>
              </a:prstGeom>
              <a:noFill/>
              <a:ln w="381000">
                <a:solidFill>
                  <a:srgbClr val="66001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ahoma" pitchFamily="34" charset="0"/>
                  <a:ea typeface="+mn-ea"/>
                  <a:cs typeface="+mn-cs"/>
                </a:endParaRPr>
              </a:p>
            </p:txBody>
          </p:sp>
          <p:sp>
            <p:nvSpPr>
              <p:cNvPr id="438313" name="AutoShape 41"/>
              <p:cNvSpPr>
                <a:spLocks noChangeArrowheads="1"/>
              </p:cNvSpPr>
              <p:nvPr/>
            </p:nvSpPr>
            <p:spPr bwMode="auto">
              <a:xfrm>
                <a:off x="6192" y="-276"/>
                <a:ext cx="1404" cy="1470"/>
              </a:xfrm>
              <a:prstGeom prst="roundRect">
                <a:avLst>
                  <a:gd name="adj" fmla="val 16667"/>
                </a:avLst>
              </a:prstGeom>
              <a:noFill/>
              <a:ln w="228600">
                <a:solidFill>
                  <a:srgbClr val="D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ahoma" pitchFamily="34" charset="0"/>
                  <a:ea typeface="+mn-ea"/>
                  <a:cs typeface="+mn-cs"/>
                </a:endParaRPr>
              </a:p>
            </p:txBody>
          </p:sp>
        </p:grpSp>
        <p:grpSp>
          <p:nvGrpSpPr>
            <p:cNvPr id="438314" name="Group 42"/>
            <p:cNvGrpSpPr>
              <a:grpSpLocks/>
            </p:cNvGrpSpPr>
            <p:nvPr/>
          </p:nvGrpSpPr>
          <p:grpSpPr bwMode="auto">
            <a:xfrm>
              <a:off x="9648" y="-276"/>
              <a:ext cx="1404" cy="1470"/>
              <a:chOff x="6192" y="-276"/>
              <a:chExt cx="1404" cy="1470"/>
            </a:xfrm>
          </p:grpSpPr>
          <p:sp>
            <p:nvSpPr>
              <p:cNvPr id="438315" name="WordArt 43"/>
              <p:cNvSpPr>
                <a:spLocks noChangeArrowheads="1" noChangeShapeType="1" noTextEdit="1"/>
              </p:cNvSpPr>
              <p:nvPr/>
            </p:nvSpPr>
            <p:spPr bwMode="auto">
              <a:xfrm>
                <a:off x="6384" y="-48"/>
                <a:ext cx="1008" cy="102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76200">
                      <a:solidFill>
                        <a:srgbClr val="660013"/>
                      </a:solidFill>
                      <a:miter lim="800000"/>
                      <a:headEnd/>
                      <a:tailEnd/>
                    </a:ln>
                    <a:solidFill>
                      <a:srgbClr val="D80000"/>
                    </a:solidFill>
                    <a:effectLst/>
                    <a:uLnTx/>
                    <a:uFillTx/>
                    <a:latin typeface="Verdana"/>
                    <a:ea typeface="Verdana"/>
                    <a:cs typeface="Verdana"/>
                  </a:rPr>
                  <a:t>X</a:t>
                </a:r>
              </a:p>
            </p:txBody>
          </p:sp>
          <p:sp>
            <p:nvSpPr>
              <p:cNvPr id="438316" name="AutoShape 44"/>
              <p:cNvSpPr>
                <a:spLocks noChangeArrowheads="1"/>
              </p:cNvSpPr>
              <p:nvPr/>
            </p:nvSpPr>
            <p:spPr bwMode="auto">
              <a:xfrm>
                <a:off x="6192" y="-276"/>
                <a:ext cx="1404" cy="1470"/>
              </a:xfrm>
              <a:prstGeom prst="roundRect">
                <a:avLst>
                  <a:gd name="adj" fmla="val 16667"/>
                </a:avLst>
              </a:prstGeom>
              <a:noFill/>
              <a:ln w="381000">
                <a:solidFill>
                  <a:srgbClr val="66001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ahoma" pitchFamily="34" charset="0"/>
                  <a:ea typeface="+mn-ea"/>
                  <a:cs typeface="+mn-cs"/>
                </a:endParaRPr>
              </a:p>
            </p:txBody>
          </p:sp>
          <p:sp>
            <p:nvSpPr>
              <p:cNvPr id="438317" name="AutoShape 45"/>
              <p:cNvSpPr>
                <a:spLocks noChangeArrowheads="1"/>
              </p:cNvSpPr>
              <p:nvPr/>
            </p:nvSpPr>
            <p:spPr bwMode="auto">
              <a:xfrm>
                <a:off x="6192" y="-276"/>
                <a:ext cx="1404" cy="1470"/>
              </a:xfrm>
              <a:prstGeom prst="roundRect">
                <a:avLst>
                  <a:gd name="adj" fmla="val 16667"/>
                </a:avLst>
              </a:prstGeom>
              <a:noFill/>
              <a:ln w="228600">
                <a:solidFill>
                  <a:srgbClr val="D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ahoma" pitchFamily="34" charset="0"/>
                  <a:ea typeface="+mn-ea"/>
                  <a:cs typeface="+mn-cs"/>
                </a:endParaRPr>
              </a:p>
            </p:txBody>
          </p:sp>
        </p:grpSp>
      </p:grpSp>
      <p:grpSp>
        <p:nvGrpSpPr>
          <p:cNvPr id="438318" name="Group 46"/>
          <p:cNvGrpSpPr>
            <a:grpSpLocks/>
          </p:cNvGrpSpPr>
          <p:nvPr/>
        </p:nvGrpSpPr>
        <p:grpSpPr bwMode="auto">
          <a:xfrm>
            <a:off x="9839325" y="-57150"/>
            <a:ext cx="4972050" cy="2333625"/>
            <a:chOff x="6146" y="-2208"/>
            <a:chExt cx="3132" cy="1470"/>
          </a:xfrm>
        </p:grpSpPr>
        <p:grpSp>
          <p:nvGrpSpPr>
            <p:cNvPr id="438319" name="Group 47"/>
            <p:cNvGrpSpPr>
              <a:grpSpLocks/>
            </p:cNvGrpSpPr>
            <p:nvPr/>
          </p:nvGrpSpPr>
          <p:grpSpPr bwMode="auto">
            <a:xfrm>
              <a:off x="6146" y="-2208"/>
              <a:ext cx="1404" cy="1470"/>
              <a:chOff x="6192" y="-276"/>
              <a:chExt cx="1404" cy="1470"/>
            </a:xfrm>
          </p:grpSpPr>
          <p:sp>
            <p:nvSpPr>
              <p:cNvPr id="438320" name="WordArt 48"/>
              <p:cNvSpPr>
                <a:spLocks noChangeArrowheads="1" noChangeShapeType="1" noTextEdit="1"/>
              </p:cNvSpPr>
              <p:nvPr/>
            </p:nvSpPr>
            <p:spPr bwMode="auto">
              <a:xfrm>
                <a:off x="6384" y="-48"/>
                <a:ext cx="1008" cy="102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76200">
                      <a:solidFill>
                        <a:srgbClr val="660013"/>
                      </a:solidFill>
                      <a:miter lim="800000"/>
                      <a:headEnd/>
                      <a:tailEnd/>
                    </a:ln>
                    <a:solidFill>
                      <a:srgbClr val="D80000"/>
                    </a:solidFill>
                    <a:effectLst/>
                    <a:uLnTx/>
                    <a:uFillTx/>
                    <a:latin typeface="Verdana"/>
                    <a:ea typeface="Verdana"/>
                    <a:cs typeface="Verdana"/>
                  </a:rPr>
                  <a:t>X</a:t>
                </a:r>
              </a:p>
            </p:txBody>
          </p:sp>
          <p:sp>
            <p:nvSpPr>
              <p:cNvPr id="438321" name="AutoShape 49"/>
              <p:cNvSpPr>
                <a:spLocks noChangeArrowheads="1"/>
              </p:cNvSpPr>
              <p:nvPr/>
            </p:nvSpPr>
            <p:spPr bwMode="auto">
              <a:xfrm>
                <a:off x="6192" y="-276"/>
                <a:ext cx="1404" cy="1470"/>
              </a:xfrm>
              <a:prstGeom prst="roundRect">
                <a:avLst>
                  <a:gd name="adj" fmla="val 16667"/>
                </a:avLst>
              </a:prstGeom>
              <a:noFill/>
              <a:ln w="381000">
                <a:solidFill>
                  <a:srgbClr val="66001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ahoma" pitchFamily="34" charset="0"/>
                  <a:ea typeface="+mn-ea"/>
                  <a:cs typeface="+mn-cs"/>
                </a:endParaRPr>
              </a:p>
            </p:txBody>
          </p:sp>
          <p:sp>
            <p:nvSpPr>
              <p:cNvPr id="438322" name="AutoShape 50"/>
              <p:cNvSpPr>
                <a:spLocks noChangeArrowheads="1"/>
              </p:cNvSpPr>
              <p:nvPr/>
            </p:nvSpPr>
            <p:spPr bwMode="auto">
              <a:xfrm>
                <a:off x="6192" y="-276"/>
                <a:ext cx="1404" cy="1470"/>
              </a:xfrm>
              <a:prstGeom prst="roundRect">
                <a:avLst>
                  <a:gd name="adj" fmla="val 16667"/>
                </a:avLst>
              </a:prstGeom>
              <a:noFill/>
              <a:ln w="228600">
                <a:solidFill>
                  <a:srgbClr val="D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ahoma" pitchFamily="34" charset="0"/>
                  <a:ea typeface="+mn-ea"/>
                  <a:cs typeface="+mn-cs"/>
                </a:endParaRPr>
              </a:p>
            </p:txBody>
          </p:sp>
        </p:grpSp>
        <p:grpSp>
          <p:nvGrpSpPr>
            <p:cNvPr id="438323" name="Group 51"/>
            <p:cNvGrpSpPr>
              <a:grpSpLocks/>
            </p:cNvGrpSpPr>
            <p:nvPr/>
          </p:nvGrpSpPr>
          <p:grpSpPr bwMode="auto">
            <a:xfrm>
              <a:off x="7874" y="-2208"/>
              <a:ext cx="1404" cy="1470"/>
              <a:chOff x="6192" y="-276"/>
              <a:chExt cx="1404" cy="1470"/>
            </a:xfrm>
          </p:grpSpPr>
          <p:sp>
            <p:nvSpPr>
              <p:cNvPr id="438324" name="WordArt 52"/>
              <p:cNvSpPr>
                <a:spLocks noChangeArrowheads="1" noChangeShapeType="1" noTextEdit="1"/>
              </p:cNvSpPr>
              <p:nvPr/>
            </p:nvSpPr>
            <p:spPr bwMode="auto">
              <a:xfrm>
                <a:off x="6384" y="-48"/>
                <a:ext cx="1008" cy="102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76200">
                      <a:solidFill>
                        <a:srgbClr val="660013"/>
                      </a:solidFill>
                      <a:miter lim="800000"/>
                      <a:headEnd/>
                      <a:tailEnd/>
                    </a:ln>
                    <a:solidFill>
                      <a:srgbClr val="D80000"/>
                    </a:solidFill>
                    <a:effectLst/>
                    <a:uLnTx/>
                    <a:uFillTx/>
                    <a:latin typeface="Verdana"/>
                    <a:ea typeface="Verdana"/>
                    <a:cs typeface="Verdana"/>
                  </a:rPr>
                  <a:t>X</a:t>
                </a:r>
              </a:p>
            </p:txBody>
          </p:sp>
          <p:sp>
            <p:nvSpPr>
              <p:cNvPr id="438325" name="AutoShape 53"/>
              <p:cNvSpPr>
                <a:spLocks noChangeArrowheads="1"/>
              </p:cNvSpPr>
              <p:nvPr/>
            </p:nvSpPr>
            <p:spPr bwMode="auto">
              <a:xfrm>
                <a:off x="6192" y="-276"/>
                <a:ext cx="1404" cy="1470"/>
              </a:xfrm>
              <a:prstGeom prst="roundRect">
                <a:avLst>
                  <a:gd name="adj" fmla="val 16667"/>
                </a:avLst>
              </a:prstGeom>
              <a:noFill/>
              <a:ln w="381000">
                <a:solidFill>
                  <a:srgbClr val="66001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ahoma" pitchFamily="34" charset="0"/>
                  <a:ea typeface="+mn-ea"/>
                  <a:cs typeface="+mn-cs"/>
                </a:endParaRPr>
              </a:p>
            </p:txBody>
          </p:sp>
          <p:sp>
            <p:nvSpPr>
              <p:cNvPr id="438326" name="AutoShape 54"/>
              <p:cNvSpPr>
                <a:spLocks noChangeArrowheads="1"/>
              </p:cNvSpPr>
              <p:nvPr/>
            </p:nvSpPr>
            <p:spPr bwMode="auto">
              <a:xfrm>
                <a:off x="6192" y="-276"/>
                <a:ext cx="1404" cy="1470"/>
              </a:xfrm>
              <a:prstGeom prst="roundRect">
                <a:avLst>
                  <a:gd name="adj" fmla="val 16667"/>
                </a:avLst>
              </a:prstGeom>
              <a:noFill/>
              <a:ln w="228600">
                <a:solidFill>
                  <a:srgbClr val="D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ahoma" pitchFamily="34" charset="0"/>
                  <a:ea typeface="+mn-ea"/>
                  <a:cs typeface="+mn-cs"/>
                </a:endParaRPr>
              </a:p>
            </p:txBody>
          </p:sp>
        </p:grpSp>
      </p:grpSp>
      <p:grpSp>
        <p:nvGrpSpPr>
          <p:cNvPr id="438327" name="Group 55"/>
          <p:cNvGrpSpPr>
            <a:grpSpLocks/>
          </p:cNvGrpSpPr>
          <p:nvPr/>
        </p:nvGrpSpPr>
        <p:grpSpPr bwMode="auto">
          <a:xfrm>
            <a:off x="9836150" y="-57150"/>
            <a:ext cx="2228850" cy="2333625"/>
            <a:chOff x="6192" y="-276"/>
            <a:chExt cx="1404" cy="1470"/>
          </a:xfrm>
        </p:grpSpPr>
        <p:sp>
          <p:nvSpPr>
            <p:cNvPr id="438328" name="WordArt 56"/>
            <p:cNvSpPr>
              <a:spLocks noChangeArrowheads="1" noChangeShapeType="1" noTextEdit="1"/>
            </p:cNvSpPr>
            <p:nvPr/>
          </p:nvSpPr>
          <p:spPr bwMode="auto">
            <a:xfrm>
              <a:off x="6384" y="-48"/>
              <a:ext cx="1008" cy="102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76200">
                    <a:solidFill>
                      <a:srgbClr val="660013"/>
                    </a:solidFill>
                    <a:miter lim="800000"/>
                    <a:headEnd/>
                    <a:tailEnd/>
                  </a:ln>
                  <a:solidFill>
                    <a:srgbClr val="D80000"/>
                  </a:solidFill>
                  <a:effectLst/>
                  <a:uLnTx/>
                  <a:uFillTx/>
                  <a:latin typeface="Verdana"/>
                  <a:ea typeface="Verdana"/>
                  <a:cs typeface="Verdana"/>
                </a:rPr>
                <a:t>X</a:t>
              </a:r>
            </a:p>
          </p:txBody>
        </p:sp>
        <p:sp>
          <p:nvSpPr>
            <p:cNvPr id="438329" name="AutoShape 57"/>
            <p:cNvSpPr>
              <a:spLocks noChangeArrowheads="1"/>
            </p:cNvSpPr>
            <p:nvPr/>
          </p:nvSpPr>
          <p:spPr bwMode="auto">
            <a:xfrm>
              <a:off x="6192" y="-276"/>
              <a:ext cx="1404" cy="1470"/>
            </a:xfrm>
            <a:prstGeom prst="roundRect">
              <a:avLst>
                <a:gd name="adj" fmla="val 16667"/>
              </a:avLst>
            </a:prstGeom>
            <a:noFill/>
            <a:ln w="381000">
              <a:solidFill>
                <a:srgbClr val="66001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ahoma" pitchFamily="34" charset="0"/>
                <a:ea typeface="+mn-ea"/>
                <a:cs typeface="+mn-cs"/>
              </a:endParaRPr>
            </a:p>
          </p:txBody>
        </p:sp>
        <p:sp>
          <p:nvSpPr>
            <p:cNvPr id="438330" name="AutoShape 58"/>
            <p:cNvSpPr>
              <a:spLocks noChangeArrowheads="1"/>
            </p:cNvSpPr>
            <p:nvPr/>
          </p:nvSpPr>
          <p:spPr bwMode="auto">
            <a:xfrm>
              <a:off x="6192" y="-276"/>
              <a:ext cx="1404" cy="1470"/>
            </a:xfrm>
            <a:prstGeom prst="roundRect">
              <a:avLst>
                <a:gd name="adj" fmla="val 16667"/>
              </a:avLst>
            </a:prstGeom>
            <a:noFill/>
            <a:ln w="228600">
              <a:solidFill>
                <a:srgbClr val="D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ahoma" pitchFamily="34" charset="0"/>
                <a:ea typeface="+mn-ea"/>
                <a:cs typeface="+mn-cs"/>
              </a:endParaRPr>
            </a:p>
          </p:txBody>
        </p:sp>
      </p:grpSp>
      <p:pic>
        <p:nvPicPr>
          <p:cNvPr id="438331" name="Picture 59">
            <a:hlinkClick r:id="" action="ppaction://macro?name=Begin_Round"/>
          </p:cNvPr>
          <p:cNvPicPr>
            <a:picLocks noChangeAspect="1" noChangeArrowheads="1"/>
          </p:cNvPicPr>
          <p:nvPr/>
        </p:nvPicPr>
        <p:blipFill>
          <a:blip r:embed="rId15">
            <a:extLst>
              <a:ext uri="{28A0092B-C50C-407E-A947-70E740481C1C}">
                <a14:useLocalDpi xmlns:a14="http://schemas.microsoft.com/office/drawing/2010/main" val="0"/>
              </a:ext>
            </a:extLst>
          </a:blip>
          <a:stretch>
            <a:fillRect/>
          </a:stretch>
        </p:blipFill>
        <p:spPr bwMode="auto">
          <a:xfrm>
            <a:off x="1362075" y="6355556"/>
            <a:ext cx="952500" cy="357187"/>
          </a:xfrm>
          <a:prstGeom prst="rect">
            <a:avLst/>
          </a:prstGeom>
          <a:noFill/>
          <a:extLst>
            <a:ext uri="{909E8E84-426E-40DD-AFC4-6F175D3DCCD1}">
              <a14:hiddenFill xmlns:a14="http://schemas.microsoft.com/office/drawing/2010/main">
                <a:solidFill>
                  <a:srgbClr val="FFFFFF"/>
                </a:solidFill>
              </a14:hiddenFill>
            </a:ext>
          </a:extLst>
        </p:spPr>
      </p:pic>
      <p:grpSp>
        <p:nvGrpSpPr>
          <p:cNvPr id="438332" name="Group 60"/>
          <p:cNvGrpSpPr>
            <a:grpSpLocks/>
          </p:cNvGrpSpPr>
          <p:nvPr/>
        </p:nvGrpSpPr>
        <p:grpSpPr bwMode="auto">
          <a:xfrm>
            <a:off x="9688513" y="2743216"/>
            <a:ext cx="7472362" cy="4113198"/>
            <a:chOff x="-4707" y="1776"/>
            <a:chExt cx="4707" cy="2567"/>
          </a:xfrm>
        </p:grpSpPr>
        <p:sp>
          <p:nvSpPr>
            <p:cNvPr id="438333" name="Rectangle 61"/>
            <p:cNvSpPr>
              <a:spLocks noChangeArrowheads="1"/>
            </p:cNvSpPr>
            <p:nvPr/>
          </p:nvSpPr>
          <p:spPr bwMode="auto">
            <a:xfrm>
              <a:off x="-4707" y="1776"/>
              <a:ext cx="4707" cy="2567"/>
            </a:xfrm>
            <a:prstGeom prst="rect">
              <a:avLst/>
            </a:prstGeom>
            <a:gradFill rotWithShape="0">
              <a:gsLst>
                <a:gs pos="0">
                  <a:srgbClr val="FFFFFF">
                    <a:gamma/>
                    <a:shade val="46275"/>
                    <a:invGamma/>
                  </a:srgbClr>
                </a:gs>
                <a:gs pos="50000">
                  <a:srgbClr val="FFFFFF"/>
                </a:gs>
                <a:gs pos="100000">
                  <a:srgbClr val="FFFFFF">
                    <a:gamma/>
                    <a:shade val="46275"/>
                    <a:invGamma/>
                  </a:srgbClr>
                </a:gs>
              </a:gsLst>
              <a:lin ang="5400000" scaled="1"/>
            </a:gra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6600" b="1" i="0" u="none" strike="noStrike" kern="1200" cap="none" spc="0" normalizeH="0" baseline="0" noProof="0">
                <a:ln>
                  <a:noFill/>
                </a:ln>
                <a:solidFill>
                  <a:srgbClr val="000000"/>
                </a:solidFill>
                <a:effectLst>
                  <a:outerShdw blurRad="38100" dist="38100" dir="2700000" algn="tl">
                    <a:srgbClr val="C0C0C0"/>
                  </a:outerShdw>
                </a:effectLst>
                <a:uLnTx/>
                <a:uFillTx/>
                <a:latin typeface="Tahoma" pitchFamily="34" charset="0"/>
                <a:ea typeface="+mn-ea"/>
                <a:cs typeface="+mn-cs"/>
              </a:endParaRPr>
            </a:p>
          </p:txBody>
        </p:sp>
        <p:pic>
          <p:nvPicPr>
            <p:cNvPr id="438334" name="Picture 62"/>
            <p:cNvPicPr>
              <a:picLocks noChangeAspect="1" noChangeArrowheads="1"/>
            </p:cNvPicPr>
            <p:nvPr/>
          </p:nvPicPr>
          <p:blipFill>
            <a:blip r:embed="rId16">
              <a:extLst>
                <a:ext uri="{28A0092B-C50C-407E-A947-70E740481C1C}">
                  <a14:useLocalDpi xmlns:a14="http://schemas.microsoft.com/office/drawing/2010/main" val="0"/>
                </a:ext>
              </a:extLst>
            </a:blip>
            <a:stretch>
              <a:fillRect/>
            </a:stretch>
          </p:blipFill>
          <p:spPr bwMode="auto">
            <a:xfrm>
              <a:off x="-4032" y="1935"/>
              <a:ext cx="3363" cy="2248"/>
            </a:xfrm>
            <a:prstGeom prst="rect">
              <a:avLst/>
            </a:prstGeom>
            <a:noFill/>
            <a:extLst>
              <a:ext uri="{909E8E84-426E-40DD-AFC4-6F175D3DCCD1}">
                <a14:hiddenFill xmlns:a14="http://schemas.microsoft.com/office/drawing/2010/main">
                  <a:solidFill>
                    <a:srgbClr val="FFFFFF"/>
                  </a:solidFill>
                </a14:hiddenFill>
              </a:ext>
            </a:extLst>
          </p:spPr>
        </p:pic>
      </p:grpSp>
      <p:sp>
        <p:nvSpPr>
          <p:cNvPr id="438336" name="Rectangle 64"/>
          <p:cNvSpPr>
            <a:spLocks noChangeArrowheads="1"/>
          </p:cNvSpPr>
          <p:nvPr/>
        </p:nvSpPr>
        <p:spPr bwMode="auto">
          <a:xfrm>
            <a:off x="7453313" y="0"/>
            <a:ext cx="1690687" cy="685800"/>
          </a:xfrm>
          <a:prstGeom prst="rect">
            <a:avLst/>
          </a:prstGeom>
          <a:solidFill>
            <a:schemeClr val="accent1">
              <a:alpha val="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ahoma" pitchFamily="34" charset="0"/>
              <a:ea typeface="+mn-ea"/>
              <a:cs typeface="+mn-cs"/>
            </a:endParaRPr>
          </a:p>
        </p:txBody>
      </p:sp>
      <p:grpSp>
        <p:nvGrpSpPr>
          <p:cNvPr id="438337" name="Group 65"/>
          <p:cNvGrpSpPr>
            <a:grpSpLocks/>
          </p:cNvGrpSpPr>
          <p:nvPr/>
        </p:nvGrpSpPr>
        <p:grpSpPr bwMode="auto">
          <a:xfrm>
            <a:off x="6394450" y="6324600"/>
            <a:ext cx="2139950" cy="533400"/>
            <a:chOff x="4028" y="3984"/>
            <a:chExt cx="1348" cy="336"/>
          </a:xfrm>
        </p:grpSpPr>
        <p:sp>
          <p:nvSpPr>
            <p:cNvPr id="438338" name="AutoShape 66">
              <a:hlinkClick r:id="" action="ppaction://noaction" highlightClick="1">
                <a:snd r:embed="rId17" name="cheering1.wav"/>
              </a:hlinkClick>
            </p:cNvPr>
            <p:cNvSpPr>
              <a:spLocks noChangeArrowheads="1"/>
            </p:cNvSpPr>
            <p:nvPr/>
          </p:nvSpPr>
          <p:spPr bwMode="auto">
            <a:xfrm>
              <a:off x="4536" y="3984"/>
              <a:ext cx="230" cy="230"/>
            </a:xfrm>
            <a:prstGeom prst="actionButtonSound">
              <a:avLst/>
            </a:prstGeom>
            <a:solidFill>
              <a:srgbClr val="99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ahoma" pitchFamily="34" charset="0"/>
                <a:ea typeface="+mn-ea"/>
                <a:cs typeface="+mn-cs"/>
              </a:endParaRPr>
            </a:p>
          </p:txBody>
        </p:sp>
        <p:sp>
          <p:nvSpPr>
            <p:cNvPr id="438339" name="AutoShape 67">
              <a:hlinkClick r:id="" action="ppaction://noaction" highlightClick="1">
                <a:snd r:embed="rId18" name="tpirhorns.wav"/>
              </a:hlinkClick>
            </p:cNvPr>
            <p:cNvSpPr>
              <a:spLocks noChangeArrowheads="1"/>
            </p:cNvSpPr>
            <p:nvPr/>
          </p:nvSpPr>
          <p:spPr bwMode="auto">
            <a:xfrm>
              <a:off x="4269" y="3984"/>
              <a:ext cx="230" cy="230"/>
            </a:xfrm>
            <a:prstGeom prst="actionButtonSound">
              <a:avLst/>
            </a:prstGeom>
            <a:solidFill>
              <a:srgbClr val="C0C0C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ahoma" pitchFamily="34" charset="0"/>
                <a:ea typeface="+mn-ea"/>
                <a:cs typeface="+mn-cs"/>
              </a:endParaRPr>
            </a:p>
          </p:txBody>
        </p:sp>
        <p:sp>
          <p:nvSpPr>
            <p:cNvPr id="438340" name="AutoShape 68">
              <a:hlinkClick r:id="" action="ppaction://noaction" highlightClick="1" endSnd="1"/>
            </p:cNvPr>
            <p:cNvSpPr>
              <a:spLocks noChangeArrowheads="1"/>
            </p:cNvSpPr>
            <p:nvPr/>
          </p:nvSpPr>
          <p:spPr bwMode="auto">
            <a:xfrm>
              <a:off x="5050" y="3984"/>
              <a:ext cx="230" cy="230"/>
            </a:xfrm>
            <a:prstGeom prst="actionButtonSound">
              <a:avLst/>
            </a:prstGeom>
            <a:solidFill>
              <a:srgbClr val="F6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ahoma" pitchFamily="34" charset="0"/>
                <a:ea typeface="+mn-ea"/>
                <a:cs typeface="+mn-cs"/>
              </a:endParaRPr>
            </a:p>
          </p:txBody>
        </p:sp>
        <p:sp>
          <p:nvSpPr>
            <p:cNvPr id="438341" name="Text Box 69"/>
            <p:cNvSpPr txBox="1">
              <a:spLocks noChangeArrowheads="1"/>
            </p:cNvSpPr>
            <p:nvPr/>
          </p:nvSpPr>
          <p:spPr bwMode="auto">
            <a:xfrm>
              <a:off x="4508" y="4185"/>
              <a:ext cx="288"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800" b="0" i="0" u="none" strike="noStrike" kern="1200" cap="none" spc="0" normalizeH="0" baseline="0" noProof="0">
                  <a:ln>
                    <a:noFill/>
                  </a:ln>
                  <a:solidFill>
                    <a:srgbClr val="000000"/>
                  </a:solidFill>
                  <a:effectLst>
                    <a:outerShdw blurRad="38100" dist="38100" dir="2700000" algn="tl">
                      <a:srgbClr val="FFFFFF"/>
                    </a:outerShdw>
                  </a:effectLst>
                  <a:uLnTx/>
                  <a:uFillTx/>
                  <a:latin typeface="Tahoma" pitchFamily="34" charset="0"/>
                  <a:ea typeface="+mn-ea"/>
                  <a:cs typeface="+mn-cs"/>
                </a:rPr>
                <a:t>Cheer</a:t>
              </a:r>
            </a:p>
          </p:txBody>
        </p:sp>
        <p:sp>
          <p:nvSpPr>
            <p:cNvPr id="438342" name="Text Box 70"/>
            <p:cNvSpPr txBox="1">
              <a:spLocks noChangeArrowheads="1"/>
            </p:cNvSpPr>
            <p:nvPr/>
          </p:nvSpPr>
          <p:spPr bwMode="auto">
            <a:xfrm>
              <a:off x="5007" y="4185"/>
              <a:ext cx="369"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800" b="0" i="0" u="none" strike="noStrike" kern="1200" cap="none" spc="0" normalizeH="0" baseline="0" noProof="0">
                  <a:ln>
                    <a:noFill/>
                  </a:ln>
                  <a:solidFill>
                    <a:srgbClr val="000000"/>
                  </a:solidFill>
                  <a:effectLst>
                    <a:outerShdw blurRad="38100" dist="38100" dir="2700000" algn="tl">
                      <a:srgbClr val="FFFFFF"/>
                    </a:outerShdw>
                  </a:effectLst>
                  <a:uLnTx/>
                  <a:uFillTx/>
                  <a:latin typeface="Tahoma" pitchFamily="34" charset="0"/>
                  <a:ea typeface="+mn-ea"/>
                  <a:cs typeface="+mn-cs"/>
                </a:rPr>
                <a:t>Silence</a:t>
              </a:r>
            </a:p>
          </p:txBody>
        </p:sp>
        <p:sp>
          <p:nvSpPr>
            <p:cNvPr id="438343" name="Text Box 71"/>
            <p:cNvSpPr txBox="1">
              <a:spLocks noChangeArrowheads="1"/>
            </p:cNvSpPr>
            <p:nvPr/>
          </p:nvSpPr>
          <p:spPr bwMode="auto">
            <a:xfrm>
              <a:off x="4253" y="4185"/>
              <a:ext cx="288"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800" b="0" i="0" u="none" strike="noStrike" kern="1200" cap="none" spc="0" normalizeH="0" baseline="0" noProof="0">
                  <a:ln>
                    <a:noFill/>
                  </a:ln>
                  <a:solidFill>
                    <a:srgbClr val="000000"/>
                  </a:solidFill>
                  <a:effectLst>
                    <a:outerShdw blurRad="38100" dist="38100" dir="2700000" algn="tl">
                      <a:srgbClr val="FFFFFF"/>
                    </a:outerShdw>
                  </a:effectLst>
                  <a:uLnTx/>
                  <a:uFillTx/>
                  <a:latin typeface="Tahoma" pitchFamily="34" charset="0"/>
                  <a:ea typeface="+mn-ea"/>
                  <a:cs typeface="+mn-cs"/>
                </a:rPr>
                <a:t>Lose</a:t>
              </a:r>
            </a:p>
          </p:txBody>
        </p:sp>
        <p:sp>
          <p:nvSpPr>
            <p:cNvPr id="438344" name="AutoShape 72">
              <a:hlinkClick r:id="" action="ppaction://noaction" highlightClick="1">
                <a:snd r:embed="rId19" name="TV Theme -  Family Feud short.wav"/>
              </a:hlinkClick>
            </p:cNvPr>
            <p:cNvSpPr>
              <a:spLocks noChangeArrowheads="1"/>
            </p:cNvSpPr>
            <p:nvPr/>
          </p:nvSpPr>
          <p:spPr bwMode="auto">
            <a:xfrm>
              <a:off x="4029" y="3984"/>
              <a:ext cx="230" cy="230"/>
            </a:xfrm>
            <a:prstGeom prst="actionButtonSound">
              <a:avLst/>
            </a:prstGeom>
            <a:solidFill>
              <a:srgbClr val="99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ahoma" pitchFamily="34" charset="0"/>
                <a:ea typeface="+mn-ea"/>
                <a:cs typeface="+mn-cs"/>
              </a:endParaRPr>
            </a:p>
          </p:txBody>
        </p:sp>
        <p:sp>
          <p:nvSpPr>
            <p:cNvPr id="438345" name="Text Box 73"/>
            <p:cNvSpPr txBox="1">
              <a:spLocks noChangeArrowheads="1"/>
            </p:cNvSpPr>
            <p:nvPr/>
          </p:nvSpPr>
          <p:spPr bwMode="auto">
            <a:xfrm>
              <a:off x="4028" y="4185"/>
              <a:ext cx="288"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800" b="0" i="0" u="none" strike="noStrike" kern="1200" cap="none" spc="0" normalizeH="0" baseline="0" noProof="0">
                  <a:ln>
                    <a:noFill/>
                  </a:ln>
                  <a:solidFill>
                    <a:srgbClr val="000000"/>
                  </a:solidFill>
                  <a:effectLst>
                    <a:outerShdw blurRad="38100" dist="38100" dir="2700000" algn="tl">
                      <a:srgbClr val="FFFFFF"/>
                    </a:outerShdw>
                  </a:effectLst>
                  <a:uLnTx/>
                  <a:uFillTx/>
                  <a:latin typeface="Tahoma" pitchFamily="34" charset="0"/>
                  <a:ea typeface="+mn-ea"/>
                  <a:cs typeface="+mn-cs"/>
                </a:rPr>
                <a:t>Win</a:t>
              </a:r>
            </a:p>
          </p:txBody>
        </p:sp>
        <p:sp>
          <p:nvSpPr>
            <p:cNvPr id="438346" name="AutoShape 74">
              <a:hlinkClick r:id="" action="ppaction://noaction" highlightClick="1">
                <a:snd r:embed="rId20" name="boo3.wav"/>
              </a:hlinkClick>
            </p:cNvPr>
            <p:cNvSpPr>
              <a:spLocks noChangeArrowheads="1"/>
            </p:cNvSpPr>
            <p:nvPr/>
          </p:nvSpPr>
          <p:spPr bwMode="auto">
            <a:xfrm>
              <a:off x="4776" y="3984"/>
              <a:ext cx="230" cy="230"/>
            </a:xfrm>
            <a:prstGeom prst="actionButtonSound">
              <a:avLst/>
            </a:prstGeom>
            <a:solidFill>
              <a:srgbClr val="C0C0C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ahoma" pitchFamily="34" charset="0"/>
                <a:ea typeface="+mn-ea"/>
                <a:cs typeface="+mn-cs"/>
              </a:endParaRPr>
            </a:p>
          </p:txBody>
        </p:sp>
        <p:sp>
          <p:nvSpPr>
            <p:cNvPr id="438347" name="Text Box 75"/>
            <p:cNvSpPr txBox="1">
              <a:spLocks noChangeArrowheads="1"/>
            </p:cNvSpPr>
            <p:nvPr/>
          </p:nvSpPr>
          <p:spPr bwMode="auto">
            <a:xfrm>
              <a:off x="4771" y="4185"/>
              <a:ext cx="288"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800" b="0" i="0" u="none" strike="noStrike" kern="1200" cap="none" spc="0" normalizeH="0" baseline="0" noProof="0">
                  <a:ln>
                    <a:noFill/>
                  </a:ln>
                  <a:solidFill>
                    <a:srgbClr val="000000"/>
                  </a:solidFill>
                  <a:effectLst>
                    <a:outerShdw blurRad="38100" dist="38100" dir="2700000" algn="tl">
                      <a:srgbClr val="FFFFFF"/>
                    </a:outerShdw>
                  </a:effectLst>
                  <a:uLnTx/>
                  <a:uFillTx/>
                  <a:latin typeface="Tahoma" pitchFamily="34" charset="0"/>
                  <a:ea typeface="+mn-ea"/>
                  <a:cs typeface="+mn-cs"/>
                </a:rPr>
                <a:t>Boo</a:t>
              </a:r>
            </a:p>
          </p:txBody>
        </p:sp>
      </p:grpSp>
      <p:sp>
        <p:nvSpPr>
          <p:cNvPr id="438348" name="Text Box 76"/>
          <p:cNvSpPr txBox="1">
            <a:spLocks noChangeArrowheads="1"/>
          </p:cNvSpPr>
          <p:nvPr/>
        </p:nvSpPr>
        <p:spPr bwMode="auto">
          <a:xfrm>
            <a:off x="152400" y="106363"/>
            <a:ext cx="33528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32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Corpid C1s SCd Bold" panose="020B0803040502060204" pitchFamily="34" charset="0"/>
              </a:rPr>
              <a:t>Round 2- Safety</a:t>
            </a:r>
          </a:p>
        </p:txBody>
      </p:sp>
      <p:sp>
        <p:nvSpPr>
          <p:cNvPr id="438335" name="Rectangle 63"/>
          <p:cNvSpPr>
            <a:spLocks noChangeArrowheads="1"/>
          </p:cNvSpPr>
          <p:nvPr/>
        </p:nvSpPr>
        <p:spPr bwMode="auto">
          <a:xfrm>
            <a:off x="9688513" y="-1447800"/>
            <a:ext cx="7472362" cy="4191016"/>
          </a:xfrm>
          <a:prstGeom prst="rect">
            <a:avLst/>
          </a:prstGeom>
          <a:gradFill rotWithShape="0">
            <a:gsLst>
              <a:gs pos="0">
                <a:srgbClr val="FFFFFF">
                  <a:gamma/>
                  <a:shade val="46275"/>
                  <a:invGamma/>
                </a:srgbClr>
              </a:gs>
              <a:gs pos="50000">
                <a:srgbClr val="FFFFFF">
                  <a:alpha val="70000"/>
                </a:srgbClr>
              </a:gs>
              <a:gs pos="100000">
                <a:srgbClr val="FFFFFF">
                  <a:gamma/>
                  <a:shade val="46275"/>
                  <a:invGamma/>
                </a:srgbClr>
              </a:gs>
            </a:gsLst>
            <a:lin ang="2700000" scaled="1"/>
          </a:gra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normAutofit/>
          </a:bodyPr>
          <a:lstStyle/>
          <a:p>
            <a:pPr lvl="1" algn="ctr" fontAlgn="base">
              <a:lnSpc>
                <a:spcPct val="150000"/>
              </a:lnSpc>
              <a:spcBef>
                <a:spcPct val="0"/>
              </a:spcBef>
              <a:spcAft>
                <a:spcPct val="0"/>
              </a:spcAft>
              <a:defRPr/>
            </a:pPr>
            <a:r>
              <a:rPr lang="en-US" b="1" dirty="0">
                <a:solidFill>
                  <a:srgbClr val="000000"/>
                </a:solidFill>
                <a:effectLst>
                  <a:outerShdw blurRad="38100" dist="38100" dir="2700000" algn="tl">
                    <a:srgbClr val="000000">
                      <a:alpha val="43137"/>
                    </a:srgbClr>
                  </a:outerShdw>
                </a:effectLst>
                <a:latin typeface="Corpid C1s SCd Light" panose="020B0303040502060204" pitchFamily="34" charset="0"/>
              </a:rPr>
              <a:t>Safety: Name 8 services or assurances that can provide you </a:t>
            </a:r>
            <a:br>
              <a:rPr lang="en-US" b="1" dirty="0">
                <a:solidFill>
                  <a:srgbClr val="000000"/>
                </a:solidFill>
                <a:effectLst>
                  <a:outerShdw blurRad="38100" dist="38100" dir="2700000" algn="tl">
                    <a:srgbClr val="000000">
                      <a:alpha val="43137"/>
                    </a:srgbClr>
                  </a:outerShdw>
                </a:effectLst>
                <a:latin typeface="Corpid C1s SCd Light" panose="020B0303040502060204" pitchFamily="34" charset="0"/>
              </a:rPr>
            </a:br>
            <a:r>
              <a:rPr lang="en-US" b="1" dirty="0">
                <a:solidFill>
                  <a:srgbClr val="000000"/>
                </a:solidFill>
                <a:effectLst>
                  <a:outerShdw blurRad="38100" dist="38100" dir="2700000" algn="tl">
                    <a:srgbClr val="000000">
                      <a:alpha val="43137"/>
                    </a:srgbClr>
                  </a:outerShdw>
                </a:effectLst>
                <a:latin typeface="Corpid C1s SCd Light" panose="020B0303040502060204" pitchFamily="34" charset="0"/>
              </a:rPr>
              <a:t>with greater degree of safety and security while on tour</a:t>
            </a:r>
          </a:p>
        </p:txBody>
      </p:sp>
      <p:pic>
        <p:nvPicPr>
          <p:cNvPr id="78" name="Picture 100">
            <a:hlinkClick r:id="" action="ppaction://macro?name=Begin_Round"/>
          </p:cNvPr>
          <p:cNvPicPr>
            <a:picLocks noChangeAspect="1" noChangeArrowheads="1"/>
          </p:cNvPicPr>
          <p:nvPr/>
        </p:nvPicPr>
        <p:blipFill>
          <a:blip r:embed="rId21">
            <a:extLst>
              <a:ext uri="{28A0092B-C50C-407E-A947-70E740481C1C}">
                <a14:useLocalDpi xmlns:a14="http://schemas.microsoft.com/office/drawing/2010/main" val="0"/>
              </a:ext>
            </a:extLst>
          </a:blip>
          <a:stretch>
            <a:fillRect/>
          </a:stretch>
        </p:blipFill>
        <p:spPr bwMode="auto">
          <a:xfrm>
            <a:off x="2552700" y="6355556"/>
            <a:ext cx="952500" cy="3571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0720829"/>
      </p:ext>
    </p:extLst>
  </p:cSld>
  <p:clrMapOvr>
    <a:masterClrMapping/>
  </p:clrMapOvr>
  <p:transition advClick="0">
    <p:push/>
    <p:sndAc>
      <p:stSnd>
        <p:snd r:embed="rId3" name="TV Theme -  Family Feud transition.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path" presetSubtype="0" fill="hold" nodeType="withEffect">
                                  <p:stCondLst>
                                    <p:cond delay="0"/>
                                  </p:stCondLst>
                                  <p:childTnLst>
                                    <p:animMotion origin="layout" path="M -0.96736 -0.19098 L -0.96736 -0.19098 " pathEditMode="fixed" rAng="0" ptsTypes="AA">
                                      <p:cBhvr>
                                        <p:cTn id="6" dur="10" fill="hold"/>
                                        <p:tgtEl>
                                          <p:spTgt spid="438332"/>
                                        </p:tgtEl>
                                        <p:attrNameLst>
                                          <p:attrName>ppt_x</p:attrName>
                                          <p:attrName>ppt_y</p:attrName>
                                        </p:attrNameLst>
                                      </p:cBhvr>
                                      <p:rCtr x="0" y="0"/>
                                    </p:animMotion>
                                  </p:childTnLst>
                                </p:cTn>
                              </p:par>
                            </p:childTnLst>
                          </p:cTn>
                        </p:par>
                        <p:par>
                          <p:cTn id="7" fill="hold">
                            <p:stCondLst>
                              <p:cond delay="10"/>
                            </p:stCondLst>
                            <p:childTnLst>
                              <p:par>
                                <p:cTn id="8" presetID="1" presetClass="entr" presetSubtype="0" fill="hold" grpId="0" nodeType="afterEffect">
                                  <p:stCondLst>
                                    <p:cond delay="0"/>
                                  </p:stCondLst>
                                  <p:childTnLst>
                                    <p:set>
                                      <p:cBhvr>
                                        <p:cTn id="9" dur="1" fill="hold">
                                          <p:stCondLst>
                                            <p:cond delay="0"/>
                                          </p:stCondLst>
                                        </p:cTn>
                                        <p:tgtEl>
                                          <p:spTgt spid="438289"/>
                                        </p:tgtEl>
                                        <p:attrNameLst>
                                          <p:attrName>style.visibility</p:attrName>
                                        </p:attrNameLst>
                                      </p:cBhvr>
                                      <p:to>
                                        <p:strVal val="visible"/>
                                      </p:to>
                                    </p:set>
                                  </p:childTnLst>
                                </p:cTn>
                              </p:par>
                            </p:childTnLst>
                          </p:cTn>
                        </p:par>
                        <p:par>
                          <p:cTn id="10" fill="hold">
                            <p:stCondLst>
                              <p:cond delay="10"/>
                            </p:stCondLst>
                            <p:childTnLst>
                              <p:par>
                                <p:cTn id="11" presetID="1" presetClass="entr" presetSubtype="0" fill="hold" grpId="0" nodeType="afterEffect">
                                  <p:stCondLst>
                                    <p:cond delay="0"/>
                                  </p:stCondLst>
                                  <p:childTnLst>
                                    <p:set>
                                      <p:cBhvr>
                                        <p:cTn id="12" dur="1" fill="hold">
                                          <p:stCondLst>
                                            <p:cond delay="0"/>
                                          </p:stCondLst>
                                        </p:cTn>
                                        <p:tgtEl>
                                          <p:spTgt spid="438290"/>
                                        </p:tgtEl>
                                        <p:attrNameLst>
                                          <p:attrName>style.visibility</p:attrName>
                                        </p:attrNameLst>
                                      </p:cBhvr>
                                      <p:to>
                                        <p:strVal val="visible"/>
                                      </p:to>
                                    </p:set>
                                  </p:childTnLst>
                                </p:cTn>
                              </p:par>
                            </p:childTnLst>
                          </p:cTn>
                        </p:par>
                        <p:par>
                          <p:cTn id="13" fill="hold">
                            <p:stCondLst>
                              <p:cond delay="10"/>
                            </p:stCondLst>
                            <p:childTnLst>
                              <p:par>
                                <p:cTn id="14" presetID="1" presetClass="entr" presetSubtype="0" fill="hold" grpId="0" nodeType="afterEffect">
                                  <p:stCondLst>
                                    <p:cond delay="0"/>
                                  </p:stCondLst>
                                  <p:childTnLst>
                                    <p:set>
                                      <p:cBhvr>
                                        <p:cTn id="15" dur="1" fill="hold">
                                          <p:stCondLst>
                                            <p:cond delay="0"/>
                                          </p:stCondLst>
                                        </p:cTn>
                                        <p:tgtEl>
                                          <p:spTgt spid="438291"/>
                                        </p:tgtEl>
                                        <p:attrNameLst>
                                          <p:attrName>style.visibility</p:attrName>
                                        </p:attrNameLst>
                                      </p:cBhvr>
                                      <p:to>
                                        <p:strVal val="visible"/>
                                      </p:to>
                                    </p:set>
                                  </p:childTnLst>
                                </p:cTn>
                              </p:par>
                            </p:childTnLst>
                          </p:cTn>
                        </p:par>
                        <p:par>
                          <p:cTn id="16" fill="hold">
                            <p:stCondLst>
                              <p:cond delay="10"/>
                            </p:stCondLst>
                            <p:childTnLst>
                              <p:par>
                                <p:cTn id="17" presetID="1" presetClass="entr" presetSubtype="0" fill="hold" grpId="0" nodeType="afterEffect">
                                  <p:stCondLst>
                                    <p:cond delay="0"/>
                                  </p:stCondLst>
                                  <p:childTnLst>
                                    <p:set>
                                      <p:cBhvr>
                                        <p:cTn id="18" dur="1" fill="hold">
                                          <p:stCondLst>
                                            <p:cond delay="0"/>
                                          </p:stCondLst>
                                        </p:cTn>
                                        <p:tgtEl>
                                          <p:spTgt spid="438292"/>
                                        </p:tgtEl>
                                        <p:attrNameLst>
                                          <p:attrName>style.visibility</p:attrName>
                                        </p:attrNameLst>
                                      </p:cBhvr>
                                      <p:to>
                                        <p:strVal val="visible"/>
                                      </p:to>
                                    </p:set>
                                  </p:childTnLst>
                                </p:cTn>
                              </p:par>
                            </p:childTnLst>
                          </p:cTn>
                        </p:par>
                        <p:par>
                          <p:cTn id="19" fill="hold">
                            <p:stCondLst>
                              <p:cond delay="10"/>
                            </p:stCondLst>
                            <p:childTnLst>
                              <p:par>
                                <p:cTn id="20" presetID="1" presetClass="entr" presetSubtype="0" fill="hold" grpId="0" nodeType="afterEffect">
                                  <p:stCondLst>
                                    <p:cond delay="0"/>
                                  </p:stCondLst>
                                  <p:childTnLst>
                                    <p:set>
                                      <p:cBhvr>
                                        <p:cTn id="21" dur="1" fill="hold">
                                          <p:stCondLst>
                                            <p:cond delay="0"/>
                                          </p:stCondLst>
                                        </p:cTn>
                                        <p:tgtEl>
                                          <p:spTgt spid="438293"/>
                                        </p:tgtEl>
                                        <p:attrNameLst>
                                          <p:attrName>style.visibility</p:attrName>
                                        </p:attrNameLst>
                                      </p:cBhvr>
                                      <p:to>
                                        <p:strVal val="visible"/>
                                      </p:to>
                                    </p:set>
                                  </p:childTnLst>
                                </p:cTn>
                              </p:par>
                            </p:childTnLst>
                          </p:cTn>
                        </p:par>
                        <p:par>
                          <p:cTn id="22" fill="hold">
                            <p:stCondLst>
                              <p:cond delay="10"/>
                            </p:stCondLst>
                            <p:childTnLst>
                              <p:par>
                                <p:cTn id="23" presetID="1" presetClass="entr" presetSubtype="0" fill="hold" grpId="0" nodeType="afterEffect">
                                  <p:stCondLst>
                                    <p:cond delay="0"/>
                                  </p:stCondLst>
                                  <p:childTnLst>
                                    <p:set>
                                      <p:cBhvr>
                                        <p:cTn id="24" dur="1" fill="hold">
                                          <p:stCondLst>
                                            <p:cond delay="0"/>
                                          </p:stCondLst>
                                        </p:cTn>
                                        <p:tgtEl>
                                          <p:spTgt spid="438294"/>
                                        </p:tgtEl>
                                        <p:attrNameLst>
                                          <p:attrName>style.visibility</p:attrName>
                                        </p:attrNameLst>
                                      </p:cBhvr>
                                      <p:to>
                                        <p:strVal val="visible"/>
                                      </p:to>
                                    </p:set>
                                  </p:childTnLst>
                                </p:cTn>
                              </p:par>
                            </p:childTnLst>
                          </p:cTn>
                        </p:par>
                        <p:par>
                          <p:cTn id="25" fill="hold">
                            <p:stCondLst>
                              <p:cond delay="10"/>
                            </p:stCondLst>
                            <p:childTnLst>
                              <p:par>
                                <p:cTn id="26" presetID="1" presetClass="entr" presetSubtype="0" fill="hold" grpId="0" nodeType="afterEffect">
                                  <p:stCondLst>
                                    <p:cond delay="0"/>
                                  </p:stCondLst>
                                  <p:childTnLst>
                                    <p:set>
                                      <p:cBhvr>
                                        <p:cTn id="27" dur="1" fill="hold">
                                          <p:stCondLst>
                                            <p:cond delay="0"/>
                                          </p:stCondLst>
                                        </p:cTn>
                                        <p:tgtEl>
                                          <p:spTgt spid="438295"/>
                                        </p:tgtEl>
                                        <p:attrNameLst>
                                          <p:attrName>style.visibility</p:attrName>
                                        </p:attrNameLst>
                                      </p:cBhvr>
                                      <p:to>
                                        <p:strVal val="visible"/>
                                      </p:to>
                                    </p:set>
                                  </p:childTnLst>
                                </p:cTn>
                              </p:par>
                            </p:childTnLst>
                          </p:cTn>
                        </p:par>
                        <p:par>
                          <p:cTn id="28" fill="hold">
                            <p:stCondLst>
                              <p:cond delay="10"/>
                            </p:stCondLst>
                            <p:childTnLst>
                              <p:par>
                                <p:cTn id="29" presetID="1" presetClass="entr" presetSubtype="0" fill="hold" grpId="0" nodeType="afterEffect">
                                  <p:stCondLst>
                                    <p:cond delay="0"/>
                                  </p:stCondLst>
                                  <p:childTnLst>
                                    <p:set>
                                      <p:cBhvr>
                                        <p:cTn id="30" dur="1" fill="hold">
                                          <p:stCondLst>
                                            <p:cond delay="0"/>
                                          </p:stCondLst>
                                        </p:cTn>
                                        <p:tgtEl>
                                          <p:spTgt spid="438296"/>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11"/>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438275"/>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438276"/>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438277"/>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438278"/>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438279"/>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438280"/>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438281"/>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43828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9" restart="whenNotActive" fill="hold" evtFilter="cancelBubble" nodeType="interactiveSeq">
                <p:stCondLst>
                  <p:cond evt="onClick" delay="0">
                    <p:tgtEl>
                      <p:spTgt spid="438286"/>
                    </p:tgtEl>
                  </p:cond>
                </p:stCondLst>
                <p:endSync evt="end" delay="0">
                  <p:rtn val="all"/>
                </p:endSync>
                <p:childTnLst>
                  <p:par>
                    <p:cTn id="50" fill="hold" nodeType="clickPar">
                      <p:stCondLst>
                        <p:cond delay="0"/>
                      </p:stCondLst>
                      <p:childTnLst>
                        <p:par>
                          <p:cTn id="51" fill="hold" nodeType="withGroup">
                            <p:stCondLst>
                              <p:cond delay="0"/>
                            </p:stCondLst>
                            <p:childTnLst>
                              <p:par>
                                <p:cTn id="52" presetID="42" presetClass="path" presetSubtype="0" fill="hold" nodeType="withEffect">
                                  <p:stCondLst>
                                    <p:cond delay="0"/>
                                  </p:stCondLst>
                                  <p:childTnLst>
                                    <p:animMotion origin="layout" path="M -0.69688 0.34699 L -0.69688 0.34699 " pathEditMode="fixed" rAng="0" ptsTypes="AA">
                                      <p:cBhvr>
                                        <p:cTn id="53" dur="10" fill="hold"/>
                                        <p:tgtEl>
                                          <p:spTgt spid="438327"/>
                                        </p:tgtEl>
                                        <p:attrNameLst>
                                          <p:attrName>ppt_x</p:attrName>
                                          <p:attrName>ppt_y</p:attrName>
                                        </p:attrNameLst>
                                      </p:cBhvr>
                                      <p:rCtr x="0" y="0"/>
                                    </p:animMotion>
                                  </p:childTnLst>
                                </p:cTn>
                              </p:par>
                              <p:par>
                                <p:cTn id="54" presetID="3" presetClass="entr" presetSubtype="0" fill="hold" grpId="0" nodeType="withEffect">
                                  <p:stCondLst>
                                    <p:cond delay="0"/>
                                  </p:stCondLst>
                                  <p:childTnLst>
                                    <p:set>
                                      <p:cBhvr>
                                        <p:cTn id="55" dur="1" fill="hold">
                                          <p:stCondLst>
                                            <p:cond delay="0"/>
                                          </p:stCondLst>
                                        </p:cTn>
                                        <p:tgtEl>
                                          <p:spTgt spid="438283"/>
                                        </p:tgtEl>
                                        <p:attrNameLst>
                                          <p:attrName>style.visibility</p:attrName>
                                        </p:attrNameLst>
                                      </p:cBhvr>
                                      <p:to>
                                        <p:strVal val="visible"/>
                                      </p:to>
                                    </p:set>
                                  </p:childTnLst>
                                </p:cTn>
                              </p:par>
                              <p:par>
                                <p:cTn id="56" presetID="3" presetClass="exit" presetSubtype="0" fill="hold" grpId="0" nodeType="withEffect">
                                  <p:stCondLst>
                                    <p:cond delay="0"/>
                                  </p:stCondLst>
                                  <p:childTnLst>
                                    <p:set>
                                      <p:cBhvr>
                                        <p:cTn id="57" dur="1" fill="hold">
                                          <p:stCondLst>
                                            <p:cond delay="0"/>
                                          </p:stCondLst>
                                        </p:cTn>
                                        <p:tgtEl>
                                          <p:spTgt spid="438286"/>
                                        </p:tgtEl>
                                        <p:attrNameLst>
                                          <p:attrName>style.visibility</p:attrName>
                                        </p:attrNameLst>
                                      </p:cBhvr>
                                      <p:to>
                                        <p:strVal val="hidden"/>
                                      </p:to>
                                    </p:set>
                                  </p:childTnLst>
                                </p:cTn>
                              </p:par>
                              <p:par>
                                <p:cTn id="58" presetID="3" presetClass="entr" presetSubtype="0" fill="hold" grpId="0" nodeType="withEffect">
                                  <p:stCondLst>
                                    <p:cond delay="0"/>
                                  </p:stCondLst>
                                  <p:childTnLst>
                                    <p:set>
                                      <p:cBhvr>
                                        <p:cTn id="59" dur="1" fill="hold">
                                          <p:stCondLst>
                                            <p:cond delay="0"/>
                                          </p:stCondLst>
                                        </p:cTn>
                                        <p:tgtEl>
                                          <p:spTgt spid="438287"/>
                                        </p:tgtEl>
                                        <p:attrNameLst>
                                          <p:attrName>style.visibility</p:attrName>
                                        </p:attrNameLst>
                                      </p:cBhvr>
                                      <p:to>
                                        <p:strVal val="visible"/>
                                      </p:to>
                                    </p:set>
                                  </p:childTnLst>
                                </p:cTn>
                              </p:par>
                              <p:par>
                                <p:cTn id="60" presetID="10" presetClass="entr" presetSubtype="0" fill="hold" nodeType="withEffect">
                                  <p:stCondLst>
                                    <p:cond delay="0"/>
                                  </p:stCondLst>
                                  <p:childTnLst>
                                    <p:set>
                                      <p:cBhvr>
                                        <p:cTn id="61" dur="1" fill="hold">
                                          <p:stCondLst>
                                            <p:cond delay="0"/>
                                          </p:stCondLst>
                                        </p:cTn>
                                        <p:tgtEl>
                                          <p:spTgt spid="438327"/>
                                        </p:tgtEl>
                                        <p:attrNameLst>
                                          <p:attrName>style.visibility</p:attrName>
                                        </p:attrNameLst>
                                      </p:cBhvr>
                                      <p:to>
                                        <p:strVal val="visible"/>
                                      </p:to>
                                    </p:set>
                                    <p:animEffect transition="in" filter="fade">
                                      <p:cBhvr>
                                        <p:cTn id="62" dur="200"/>
                                        <p:tgtEl>
                                          <p:spTgt spid="438327"/>
                                        </p:tgtEl>
                                      </p:cBhvr>
                                    </p:animEffect>
                                  </p:childTnLst>
                                  <p:subTnLst>
                                    <p:audio>
                                      <p:cMediaNode>
                                        <p:cTn display="0" masterRel="sameClick">
                                          <p:stCondLst>
                                            <p:cond evt="begin" delay="0">
                                              <p:tn val="60"/>
                                            </p:cond>
                                          </p:stCondLst>
                                          <p:endCondLst>
                                            <p:cond evt="onStopAudio" delay="0">
                                              <p:tgtEl>
                                                <p:sldTgt/>
                                              </p:tgtEl>
                                            </p:cond>
                                          </p:endCondLst>
                                        </p:cTn>
                                        <p:tgtEl>
                                          <p:sndTgt r:embed="rId4" name="Buzzer.wav"/>
                                        </p:tgtEl>
                                      </p:cMediaNode>
                                    </p:audio>
                                  </p:subTnLst>
                                </p:cTn>
                              </p:par>
                            </p:childTnLst>
                          </p:cTn>
                        </p:par>
                        <p:par>
                          <p:cTn id="63" fill="hold" nodeType="afterGroup">
                            <p:stCondLst>
                              <p:cond delay="200"/>
                            </p:stCondLst>
                            <p:childTnLst>
                              <p:par>
                                <p:cTn id="64" presetID="10" presetClass="exit" presetSubtype="0" fill="hold" nodeType="afterEffect">
                                  <p:stCondLst>
                                    <p:cond delay="500"/>
                                  </p:stCondLst>
                                  <p:childTnLst>
                                    <p:animEffect transition="out" filter="fade">
                                      <p:cBhvr>
                                        <p:cTn id="65" dur="200"/>
                                        <p:tgtEl>
                                          <p:spTgt spid="438327"/>
                                        </p:tgtEl>
                                      </p:cBhvr>
                                    </p:animEffect>
                                    <p:set>
                                      <p:cBhvr>
                                        <p:cTn id="66" dur="1" fill="hold">
                                          <p:stCondLst>
                                            <p:cond delay="199"/>
                                          </p:stCondLst>
                                        </p:cTn>
                                        <p:tgtEl>
                                          <p:spTgt spid="438327"/>
                                        </p:tgtEl>
                                        <p:attrNameLst>
                                          <p:attrName>style.visibility</p:attrName>
                                        </p:attrNameLst>
                                      </p:cBhvr>
                                      <p:to>
                                        <p:strVal val="hidden"/>
                                      </p:to>
                                    </p:set>
                                  </p:childTnLst>
                                </p:cTn>
                              </p:par>
                            </p:childTnLst>
                          </p:cTn>
                        </p:par>
                      </p:childTnLst>
                    </p:cTn>
                  </p:par>
                </p:childTnLst>
              </p:cTn>
              <p:nextCondLst>
                <p:cond evt="onClick" delay="0">
                  <p:tgtEl>
                    <p:spTgt spid="438286"/>
                  </p:tgtEl>
                </p:cond>
              </p:nextCondLst>
            </p:seq>
            <p:seq concurrent="1" nextAc="seek">
              <p:cTn id="67" restart="whenNotActive" fill="hold" evtFilter="cancelBubble" nodeType="interactiveSeq">
                <p:stCondLst>
                  <p:cond evt="onClick" delay="0">
                    <p:tgtEl>
                      <p:spTgt spid="438287"/>
                    </p:tgtEl>
                  </p:cond>
                </p:stCondLst>
                <p:endSync evt="end" delay="0">
                  <p:rtn val="all"/>
                </p:endSync>
                <p:childTnLst>
                  <p:par>
                    <p:cTn id="68" fill="hold" nodeType="clickPar">
                      <p:stCondLst>
                        <p:cond delay="0"/>
                      </p:stCondLst>
                      <p:childTnLst>
                        <p:par>
                          <p:cTn id="69" fill="hold" nodeType="withGroup">
                            <p:stCondLst>
                              <p:cond delay="0"/>
                            </p:stCondLst>
                            <p:childTnLst>
                              <p:par>
                                <p:cTn id="70" presetID="42" presetClass="path" presetSubtype="0" fill="hold" nodeType="withEffect">
                                  <p:stCondLst>
                                    <p:cond delay="0"/>
                                  </p:stCondLst>
                                  <p:childTnLst>
                                    <p:animMotion origin="layout" path="M -0.84723 0.34699 L -0.84723 0.34699 " pathEditMode="fixed" rAng="0" ptsTypes="AA">
                                      <p:cBhvr>
                                        <p:cTn id="71" dur="10" fill="hold"/>
                                        <p:tgtEl>
                                          <p:spTgt spid="438318"/>
                                        </p:tgtEl>
                                        <p:attrNameLst>
                                          <p:attrName>ppt_x</p:attrName>
                                          <p:attrName>ppt_y</p:attrName>
                                        </p:attrNameLst>
                                      </p:cBhvr>
                                      <p:rCtr x="0" y="0"/>
                                    </p:animMotion>
                                  </p:childTnLst>
                                </p:cTn>
                              </p:par>
                              <p:par>
                                <p:cTn id="72" presetID="3" presetClass="entr" presetSubtype="0" fill="hold" grpId="0" nodeType="withEffect">
                                  <p:stCondLst>
                                    <p:cond delay="0"/>
                                  </p:stCondLst>
                                  <p:childTnLst>
                                    <p:set>
                                      <p:cBhvr>
                                        <p:cTn id="73" dur="1" fill="hold">
                                          <p:stCondLst>
                                            <p:cond delay="0"/>
                                          </p:stCondLst>
                                        </p:cTn>
                                        <p:tgtEl>
                                          <p:spTgt spid="438284"/>
                                        </p:tgtEl>
                                        <p:attrNameLst>
                                          <p:attrName>style.visibility</p:attrName>
                                        </p:attrNameLst>
                                      </p:cBhvr>
                                      <p:to>
                                        <p:strVal val="visible"/>
                                      </p:to>
                                    </p:set>
                                  </p:childTnLst>
                                </p:cTn>
                              </p:par>
                              <p:par>
                                <p:cTn id="74" presetID="3" presetClass="exit" presetSubtype="0" fill="hold" grpId="1" nodeType="withEffect">
                                  <p:stCondLst>
                                    <p:cond delay="0"/>
                                  </p:stCondLst>
                                  <p:childTnLst>
                                    <p:set>
                                      <p:cBhvr>
                                        <p:cTn id="75" dur="1" fill="hold">
                                          <p:stCondLst>
                                            <p:cond delay="0"/>
                                          </p:stCondLst>
                                        </p:cTn>
                                        <p:tgtEl>
                                          <p:spTgt spid="438287"/>
                                        </p:tgtEl>
                                        <p:attrNameLst>
                                          <p:attrName>style.visibility</p:attrName>
                                        </p:attrNameLst>
                                      </p:cBhvr>
                                      <p:to>
                                        <p:strVal val="hidden"/>
                                      </p:to>
                                    </p:set>
                                  </p:childTnLst>
                                </p:cTn>
                              </p:par>
                              <p:par>
                                <p:cTn id="76" presetID="3" presetClass="entr" presetSubtype="0" fill="hold" grpId="0" nodeType="withEffect">
                                  <p:stCondLst>
                                    <p:cond delay="0"/>
                                  </p:stCondLst>
                                  <p:childTnLst>
                                    <p:set>
                                      <p:cBhvr>
                                        <p:cTn id="77" dur="1" fill="hold">
                                          <p:stCondLst>
                                            <p:cond delay="0"/>
                                          </p:stCondLst>
                                        </p:cTn>
                                        <p:tgtEl>
                                          <p:spTgt spid="438288"/>
                                        </p:tgtEl>
                                        <p:attrNameLst>
                                          <p:attrName>style.visibility</p:attrName>
                                        </p:attrNameLst>
                                      </p:cBhvr>
                                      <p:to>
                                        <p:strVal val="visible"/>
                                      </p:to>
                                    </p:set>
                                  </p:childTnLst>
                                </p:cTn>
                              </p:par>
                              <p:par>
                                <p:cTn id="78" presetID="10" presetClass="entr" presetSubtype="0" fill="hold" nodeType="withEffect">
                                  <p:stCondLst>
                                    <p:cond delay="0"/>
                                  </p:stCondLst>
                                  <p:childTnLst>
                                    <p:set>
                                      <p:cBhvr>
                                        <p:cTn id="79" dur="1" fill="hold">
                                          <p:stCondLst>
                                            <p:cond delay="0"/>
                                          </p:stCondLst>
                                        </p:cTn>
                                        <p:tgtEl>
                                          <p:spTgt spid="438318"/>
                                        </p:tgtEl>
                                        <p:attrNameLst>
                                          <p:attrName>style.visibility</p:attrName>
                                        </p:attrNameLst>
                                      </p:cBhvr>
                                      <p:to>
                                        <p:strVal val="visible"/>
                                      </p:to>
                                    </p:set>
                                    <p:animEffect transition="in" filter="fade">
                                      <p:cBhvr>
                                        <p:cTn id="80" dur="200"/>
                                        <p:tgtEl>
                                          <p:spTgt spid="438318"/>
                                        </p:tgtEl>
                                      </p:cBhvr>
                                    </p:animEffect>
                                  </p:childTnLst>
                                  <p:subTnLst>
                                    <p:audio>
                                      <p:cMediaNode>
                                        <p:cTn display="0" masterRel="sameClick">
                                          <p:stCondLst>
                                            <p:cond evt="begin" delay="0">
                                              <p:tn val="78"/>
                                            </p:cond>
                                          </p:stCondLst>
                                          <p:endCondLst>
                                            <p:cond evt="onStopAudio" delay="0">
                                              <p:tgtEl>
                                                <p:sldTgt/>
                                              </p:tgtEl>
                                            </p:cond>
                                          </p:endCondLst>
                                        </p:cTn>
                                        <p:tgtEl>
                                          <p:sndTgt r:embed="rId4" name="Buzzer.wav"/>
                                        </p:tgtEl>
                                      </p:cMediaNode>
                                    </p:audio>
                                  </p:subTnLst>
                                </p:cTn>
                              </p:par>
                            </p:childTnLst>
                          </p:cTn>
                        </p:par>
                        <p:par>
                          <p:cTn id="81" fill="hold" nodeType="afterGroup">
                            <p:stCondLst>
                              <p:cond delay="200"/>
                            </p:stCondLst>
                            <p:childTnLst>
                              <p:par>
                                <p:cTn id="82" presetID="10" presetClass="exit" presetSubtype="0" fill="hold" nodeType="afterEffect">
                                  <p:stCondLst>
                                    <p:cond delay="500"/>
                                  </p:stCondLst>
                                  <p:childTnLst>
                                    <p:animEffect transition="out" filter="fade">
                                      <p:cBhvr>
                                        <p:cTn id="83" dur="200"/>
                                        <p:tgtEl>
                                          <p:spTgt spid="438318"/>
                                        </p:tgtEl>
                                      </p:cBhvr>
                                    </p:animEffect>
                                    <p:set>
                                      <p:cBhvr>
                                        <p:cTn id="84" dur="1" fill="hold">
                                          <p:stCondLst>
                                            <p:cond delay="199"/>
                                          </p:stCondLst>
                                        </p:cTn>
                                        <p:tgtEl>
                                          <p:spTgt spid="438318"/>
                                        </p:tgtEl>
                                        <p:attrNameLst>
                                          <p:attrName>style.visibility</p:attrName>
                                        </p:attrNameLst>
                                      </p:cBhvr>
                                      <p:to>
                                        <p:strVal val="hidden"/>
                                      </p:to>
                                    </p:set>
                                  </p:childTnLst>
                                </p:cTn>
                              </p:par>
                            </p:childTnLst>
                          </p:cTn>
                        </p:par>
                      </p:childTnLst>
                    </p:cTn>
                  </p:par>
                </p:childTnLst>
              </p:cTn>
              <p:nextCondLst>
                <p:cond evt="onClick" delay="0">
                  <p:tgtEl>
                    <p:spTgt spid="438287"/>
                  </p:tgtEl>
                </p:cond>
              </p:nextCondLst>
            </p:seq>
            <p:seq concurrent="1" nextAc="seek">
              <p:cTn id="85" restart="whenNotActive" fill="hold" evtFilter="cancelBubble" nodeType="interactiveSeq">
                <p:stCondLst>
                  <p:cond evt="onClick" delay="0">
                    <p:tgtEl>
                      <p:spTgt spid="438288"/>
                    </p:tgtEl>
                  </p:cond>
                </p:stCondLst>
                <p:endSync evt="end" delay="0">
                  <p:rtn val="all"/>
                </p:endSync>
                <p:childTnLst>
                  <p:par>
                    <p:cTn id="86" fill="hold" nodeType="clickPar">
                      <p:stCondLst>
                        <p:cond delay="0"/>
                      </p:stCondLst>
                      <p:childTnLst>
                        <p:par>
                          <p:cTn id="87" fill="hold" nodeType="withGroup">
                            <p:stCondLst>
                              <p:cond delay="0"/>
                            </p:stCondLst>
                            <p:childTnLst>
                              <p:par>
                                <p:cTn id="88" presetID="42" presetClass="path" presetSubtype="0" fill="hold" nodeType="withEffect">
                                  <p:stCondLst>
                                    <p:cond delay="0"/>
                                  </p:stCondLst>
                                  <p:childTnLst>
                                    <p:animMotion origin="layout" path="M -0.99688 0.34699 L -0.99688 0.34699 " pathEditMode="fixed" rAng="0" ptsTypes="AA">
                                      <p:cBhvr>
                                        <p:cTn id="89" dur="10" fill="hold"/>
                                        <p:tgtEl>
                                          <p:spTgt spid="438305"/>
                                        </p:tgtEl>
                                        <p:attrNameLst>
                                          <p:attrName>ppt_x</p:attrName>
                                          <p:attrName>ppt_y</p:attrName>
                                        </p:attrNameLst>
                                      </p:cBhvr>
                                      <p:rCtr x="0" y="0"/>
                                    </p:animMotion>
                                  </p:childTnLst>
                                </p:cTn>
                              </p:par>
                              <p:par>
                                <p:cTn id="90" presetID="3" presetClass="entr" presetSubtype="0" fill="hold" grpId="0" nodeType="withEffect">
                                  <p:stCondLst>
                                    <p:cond delay="0"/>
                                  </p:stCondLst>
                                  <p:childTnLst>
                                    <p:set>
                                      <p:cBhvr>
                                        <p:cTn id="91" dur="1" fill="hold">
                                          <p:stCondLst>
                                            <p:cond delay="0"/>
                                          </p:stCondLst>
                                        </p:cTn>
                                        <p:tgtEl>
                                          <p:spTgt spid="438285"/>
                                        </p:tgtEl>
                                        <p:attrNameLst>
                                          <p:attrName>style.visibility</p:attrName>
                                        </p:attrNameLst>
                                      </p:cBhvr>
                                      <p:to>
                                        <p:strVal val="visible"/>
                                      </p:to>
                                    </p:set>
                                  </p:childTnLst>
                                </p:cTn>
                              </p:par>
                              <p:par>
                                <p:cTn id="92" presetID="10" presetClass="entr" presetSubtype="0" fill="hold" nodeType="withEffect">
                                  <p:stCondLst>
                                    <p:cond delay="0"/>
                                  </p:stCondLst>
                                  <p:childTnLst>
                                    <p:set>
                                      <p:cBhvr>
                                        <p:cTn id="93" dur="1" fill="hold">
                                          <p:stCondLst>
                                            <p:cond delay="0"/>
                                          </p:stCondLst>
                                        </p:cTn>
                                        <p:tgtEl>
                                          <p:spTgt spid="438305"/>
                                        </p:tgtEl>
                                        <p:attrNameLst>
                                          <p:attrName>style.visibility</p:attrName>
                                        </p:attrNameLst>
                                      </p:cBhvr>
                                      <p:to>
                                        <p:strVal val="visible"/>
                                      </p:to>
                                    </p:set>
                                    <p:animEffect transition="in" filter="fade">
                                      <p:cBhvr>
                                        <p:cTn id="94" dur="200"/>
                                        <p:tgtEl>
                                          <p:spTgt spid="438305"/>
                                        </p:tgtEl>
                                      </p:cBhvr>
                                    </p:animEffect>
                                  </p:childTnLst>
                                  <p:subTnLst>
                                    <p:audio>
                                      <p:cMediaNode>
                                        <p:cTn display="0" masterRel="sameClick">
                                          <p:stCondLst>
                                            <p:cond evt="begin" delay="0">
                                              <p:tn val="92"/>
                                            </p:cond>
                                          </p:stCondLst>
                                          <p:endCondLst>
                                            <p:cond evt="onStopAudio" delay="0">
                                              <p:tgtEl>
                                                <p:sldTgt/>
                                              </p:tgtEl>
                                            </p:cond>
                                          </p:endCondLst>
                                        </p:cTn>
                                        <p:tgtEl>
                                          <p:sndTgt r:embed="rId4" name="Buzzer.wav"/>
                                        </p:tgtEl>
                                      </p:cMediaNode>
                                    </p:audio>
                                  </p:subTnLst>
                                </p:cTn>
                              </p:par>
                            </p:childTnLst>
                          </p:cTn>
                        </p:par>
                        <p:par>
                          <p:cTn id="95" fill="hold" nodeType="afterGroup">
                            <p:stCondLst>
                              <p:cond delay="200"/>
                            </p:stCondLst>
                            <p:childTnLst>
                              <p:par>
                                <p:cTn id="96" presetID="10" presetClass="exit" presetSubtype="0" fill="hold" nodeType="afterEffect">
                                  <p:stCondLst>
                                    <p:cond delay="500"/>
                                  </p:stCondLst>
                                  <p:childTnLst>
                                    <p:animEffect transition="out" filter="fade">
                                      <p:cBhvr>
                                        <p:cTn id="97" dur="200"/>
                                        <p:tgtEl>
                                          <p:spTgt spid="438305"/>
                                        </p:tgtEl>
                                      </p:cBhvr>
                                    </p:animEffect>
                                    <p:set>
                                      <p:cBhvr>
                                        <p:cTn id="98" dur="1" fill="hold">
                                          <p:stCondLst>
                                            <p:cond delay="199"/>
                                          </p:stCondLst>
                                        </p:cTn>
                                        <p:tgtEl>
                                          <p:spTgt spid="438305"/>
                                        </p:tgtEl>
                                        <p:attrNameLst>
                                          <p:attrName>style.visibility</p:attrName>
                                        </p:attrNameLst>
                                      </p:cBhvr>
                                      <p:to>
                                        <p:strVal val="hidden"/>
                                      </p:to>
                                    </p:set>
                                  </p:childTnLst>
                                </p:cTn>
                              </p:par>
                            </p:childTnLst>
                          </p:cTn>
                        </p:par>
                      </p:childTnLst>
                    </p:cTn>
                  </p:par>
                </p:childTnLst>
              </p:cTn>
              <p:nextCondLst>
                <p:cond evt="onClick" delay="0">
                  <p:tgtEl>
                    <p:spTgt spid="438288"/>
                  </p:tgtEl>
                </p:cond>
              </p:nextCondLst>
            </p:seq>
            <p:seq concurrent="1" nextAc="seek">
              <p:cTn id="99" restart="whenNotActive" fill="hold" evtFilter="cancelBubble" nodeType="interactiveSeq">
                <p:stCondLst>
                  <p:cond evt="onClick" delay="0">
                    <p:tgtEl>
                      <p:spTgt spid="438297"/>
                    </p:tgtEl>
                  </p:cond>
                </p:stCondLst>
                <p:endSync evt="end" delay="0">
                  <p:rtn val="all"/>
                </p:endSync>
                <p:childTnLst>
                  <p:par>
                    <p:cTn id="100" fill="hold" nodeType="clickPar">
                      <p:stCondLst>
                        <p:cond delay="0"/>
                      </p:stCondLst>
                      <p:childTnLst>
                        <p:par>
                          <p:cTn id="101" fill="hold" nodeType="withGroup">
                            <p:stCondLst>
                              <p:cond delay="0"/>
                            </p:stCondLst>
                            <p:childTnLst>
                              <p:par>
                                <p:cTn id="102" presetID="12" presetClass="exit" presetSubtype="1" fill="hold" nodeType="clickEffect">
                                  <p:stCondLst>
                                    <p:cond delay="0"/>
                                  </p:stCondLst>
                                  <p:childTnLst>
                                    <p:animEffect transition="out" filter="slide(fromTop)">
                                      <p:cBhvr>
                                        <p:cTn id="103" dur="300"/>
                                        <p:tgtEl>
                                          <p:spTgt spid="438297"/>
                                        </p:tgtEl>
                                      </p:cBhvr>
                                    </p:animEffect>
                                    <p:set>
                                      <p:cBhvr>
                                        <p:cTn id="104" dur="1" fill="hold">
                                          <p:stCondLst>
                                            <p:cond delay="299"/>
                                          </p:stCondLst>
                                        </p:cTn>
                                        <p:tgtEl>
                                          <p:spTgt spid="438297"/>
                                        </p:tgtEl>
                                        <p:attrNameLst>
                                          <p:attrName>style.visibility</p:attrName>
                                        </p:attrNameLst>
                                      </p:cBhvr>
                                      <p:to>
                                        <p:strVal val="hidden"/>
                                      </p:to>
                                    </p:set>
                                  </p:childTnLst>
                                  <p:subTnLst>
                                    <p:audio>
                                      <p:cMediaNode>
                                        <p:cTn display="0" masterRel="sameClick">
                                          <p:stCondLst>
                                            <p:cond evt="begin" delay="0">
                                              <p:tn val="102"/>
                                            </p:cond>
                                          </p:stCondLst>
                                          <p:endCondLst>
                                            <p:cond evt="onStopAudio" delay="0">
                                              <p:tgtEl>
                                                <p:sldTgt/>
                                              </p:tgtEl>
                                            </p:cond>
                                          </p:endCondLst>
                                        </p:cTn>
                                        <p:tgtEl>
                                          <p:sndTgt r:embed="rId5" name="Ping.wav"/>
                                        </p:tgtEl>
                                      </p:cMediaNode>
                                    </p:audio>
                                  </p:subTnLst>
                                </p:cTn>
                              </p:par>
                            </p:childTnLst>
                          </p:cTn>
                        </p:par>
                      </p:childTnLst>
                    </p:cTn>
                  </p:par>
                </p:childTnLst>
              </p:cTn>
              <p:nextCondLst>
                <p:cond evt="onClick" delay="0">
                  <p:tgtEl>
                    <p:spTgt spid="438297"/>
                  </p:tgtEl>
                </p:cond>
              </p:nextCondLst>
            </p:seq>
            <p:seq concurrent="1" nextAc="seek">
              <p:cTn id="105" restart="whenNotActive" fill="hold" evtFilter="cancelBubble" nodeType="interactiveSeq">
                <p:stCondLst>
                  <p:cond evt="onClick" delay="0">
                    <p:tgtEl>
                      <p:spTgt spid="438298"/>
                    </p:tgtEl>
                  </p:cond>
                </p:stCondLst>
                <p:endSync evt="end" delay="0">
                  <p:rtn val="all"/>
                </p:endSync>
                <p:childTnLst>
                  <p:par>
                    <p:cTn id="106" fill="hold" nodeType="clickPar">
                      <p:stCondLst>
                        <p:cond delay="0"/>
                      </p:stCondLst>
                      <p:childTnLst>
                        <p:par>
                          <p:cTn id="107" fill="hold" nodeType="withGroup">
                            <p:stCondLst>
                              <p:cond delay="0"/>
                            </p:stCondLst>
                            <p:childTnLst>
                              <p:par>
                                <p:cTn id="108" presetID="12" presetClass="exit" presetSubtype="1" fill="hold" nodeType="clickEffect">
                                  <p:stCondLst>
                                    <p:cond delay="0"/>
                                  </p:stCondLst>
                                  <p:childTnLst>
                                    <p:animEffect transition="out" filter="slide(fromTop)">
                                      <p:cBhvr>
                                        <p:cTn id="109" dur="300"/>
                                        <p:tgtEl>
                                          <p:spTgt spid="438298"/>
                                        </p:tgtEl>
                                      </p:cBhvr>
                                    </p:animEffect>
                                    <p:set>
                                      <p:cBhvr>
                                        <p:cTn id="110" dur="1" fill="hold">
                                          <p:stCondLst>
                                            <p:cond delay="299"/>
                                          </p:stCondLst>
                                        </p:cTn>
                                        <p:tgtEl>
                                          <p:spTgt spid="438298"/>
                                        </p:tgtEl>
                                        <p:attrNameLst>
                                          <p:attrName>style.visibility</p:attrName>
                                        </p:attrNameLst>
                                      </p:cBhvr>
                                      <p:to>
                                        <p:strVal val="hidden"/>
                                      </p:to>
                                    </p:set>
                                  </p:childTnLst>
                                  <p:subTnLst>
                                    <p:audio>
                                      <p:cMediaNode>
                                        <p:cTn display="0" masterRel="sameClick">
                                          <p:stCondLst>
                                            <p:cond evt="begin" delay="0">
                                              <p:tn val="108"/>
                                            </p:cond>
                                          </p:stCondLst>
                                          <p:endCondLst>
                                            <p:cond evt="onStopAudio" delay="0">
                                              <p:tgtEl>
                                                <p:sldTgt/>
                                              </p:tgtEl>
                                            </p:cond>
                                          </p:endCondLst>
                                        </p:cTn>
                                        <p:tgtEl>
                                          <p:sndTgt r:embed="rId5" name="Ping.wav"/>
                                        </p:tgtEl>
                                      </p:cMediaNode>
                                    </p:audio>
                                  </p:subTnLst>
                                </p:cTn>
                              </p:par>
                            </p:childTnLst>
                          </p:cTn>
                        </p:par>
                      </p:childTnLst>
                    </p:cTn>
                  </p:par>
                </p:childTnLst>
              </p:cTn>
              <p:nextCondLst>
                <p:cond evt="onClick" delay="0">
                  <p:tgtEl>
                    <p:spTgt spid="438298"/>
                  </p:tgtEl>
                </p:cond>
              </p:nextCondLst>
            </p:seq>
            <p:seq concurrent="1" nextAc="seek">
              <p:cTn id="111" restart="whenNotActive" fill="hold" evtFilter="cancelBubble" nodeType="interactiveSeq">
                <p:stCondLst>
                  <p:cond evt="onClick" delay="0">
                    <p:tgtEl>
                      <p:spTgt spid="438299"/>
                    </p:tgtEl>
                  </p:cond>
                </p:stCondLst>
                <p:endSync evt="end" delay="0">
                  <p:rtn val="all"/>
                </p:endSync>
                <p:childTnLst>
                  <p:par>
                    <p:cTn id="112" fill="hold" nodeType="clickPar">
                      <p:stCondLst>
                        <p:cond delay="0"/>
                      </p:stCondLst>
                      <p:childTnLst>
                        <p:par>
                          <p:cTn id="113" fill="hold" nodeType="withGroup">
                            <p:stCondLst>
                              <p:cond delay="0"/>
                            </p:stCondLst>
                            <p:childTnLst>
                              <p:par>
                                <p:cTn id="114" presetID="12" presetClass="exit" presetSubtype="1" fill="hold" nodeType="clickEffect">
                                  <p:stCondLst>
                                    <p:cond delay="0"/>
                                  </p:stCondLst>
                                  <p:childTnLst>
                                    <p:animEffect transition="out" filter="slide(fromTop)">
                                      <p:cBhvr>
                                        <p:cTn id="115" dur="300"/>
                                        <p:tgtEl>
                                          <p:spTgt spid="438299"/>
                                        </p:tgtEl>
                                      </p:cBhvr>
                                    </p:animEffect>
                                    <p:set>
                                      <p:cBhvr>
                                        <p:cTn id="116" dur="1" fill="hold">
                                          <p:stCondLst>
                                            <p:cond delay="299"/>
                                          </p:stCondLst>
                                        </p:cTn>
                                        <p:tgtEl>
                                          <p:spTgt spid="438299"/>
                                        </p:tgtEl>
                                        <p:attrNameLst>
                                          <p:attrName>style.visibility</p:attrName>
                                        </p:attrNameLst>
                                      </p:cBhvr>
                                      <p:to>
                                        <p:strVal val="hidden"/>
                                      </p:to>
                                    </p:set>
                                  </p:childTnLst>
                                  <p:subTnLst>
                                    <p:audio>
                                      <p:cMediaNode>
                                        <p:cTn display="0" masterRel="sameClick">
                                          <p:stCondLst>
                                            <p:cond evt="begin" delay="0">
                                              <p:tn val="114"/>
                                            </p:cond>
                                          </p:stCondLst>
                                          <p:endCondLst>
                                            <p:cond evt="onStopAudio" delay="0">
                                              <p:tgtEl>
                                                <p:sldTgt/>
                                              </p:tgtEl>
                                            </p:cond>
                                          </p:endCondLst>
                                        </p:cTn>
                                        <p:tgtEl>
                                          <p:sndTgt r:embed="rId5" name="Ping.wav"/>
                                        </p:tgtEl>
                                      </p:cMediaNode>
                                    </p:audio>
                                  </p:subTnLst>
                                </p:cTn>
                              </p:par>
                            </p:childTnLst>
                          </p:cTn>
                        </p:par>
                      </p:childTnLst>
                    </p:cTn>
                  </p:par>
                </p:childTnLst>
              </p:cTn>
              <p:nextCondLst>
                <p:cond evt="onClick" delay="0">
                  <p:tgtEl>
                    <p:spTgt spid="438299"/>
                  </p:tgtEl>
                </p:cond>
              </p:nextCondLst>
            </p:seq>
            <p:seq concurrent="1" nextAc="seek">
              <p:cTn id="117" restart="whenNotActive" fill="hold" evtFilter="cancelBubble" nodeType="interactiveSeq">
                <p:stCondLst>
                  <p:cond evt="onClick" delay="0">
                    <p:tgtEl>
                      <p:spTgt spid="438300"/>
                    </p:tgtEl>
                  </p:cond>
                </p:stCondLst>
                <p:endSync evt="end" delay="0">
                  <p:rtn val="all"/>
                </p:endSync>
                <p:childTnLst>
                  <p:par>
                    <p:cTn id="118" fill="hold" nodeType="clickPar">
                      <p:stCondLst>
                        <p:cond delay="0"/>
                      </p:stCondLst>
                      <p:childTnLst>
                        <p:par>
                          <p:cTn id="119" fill="hold" nodeType="withGroup">
                            <p:stCondLst>
                              <p:cond delay="0"/>
                            </p:stCondLst>
                            <p:childTnLst>
                              <p:par>
                                <p:cTn id="120" presetID="12" presetClass="exit" presetSubtype="1" fill="hold" nodeType="clickEffect">
                                  <p:stCondLst>
                                    <p:cond delay="0"/>
                                  </p:stCondLst>
                                  <p:childTnLst>
                                    <p:animEffect transition="out" filter="slide(fromTop)">
                                      <p:cBhvr>
                                        <p:cTn id="121" dur="300"/>
                                        <p:tgtEl>
                                          <p:spTgt spid="438300"/>
                                        </p:tgtEl>
                                      </p:cBhvr>
                                    </p:animEffect>
                                    <p:set>
                                      <p:cBhvr>
                                        <p:cTn id="122" dur="1" fill="hold">
                                          <p:stCondLst>
                                            <p:cond delay="299"/>
                                          </p:stCondLst>
                                        </p:cTn>
                                        <p:tgtEl>
                                          <p:spTgt spid="438300"/>
                                        </p:tgtEl>
                                        <p:attrNameLst>
                                          <p:attrName>style.visibility</p:attrName>
                                        </p:attrNameLst>
                                      </p:cBhvr>
                                      <p:to>
                                        <p:strVal val="hidden"/>
                                      </p:to>
                                    </p:set>
                                  </p:childTnLst>
                                  <p:subTnLst>
                                    <p:audio>
                                      <p:cMediaNode>
                                        <p:cTn display="0" masterRel="sameClick">
                                          <p:stCondLst>
                                            <p:cond evt="begin" delay="0">
                                              <p:tn val="120"/>
                                            </p:cond>
                                          </p:stCondLst>
                                          <p:endCondLst>
                                            <p:cond evt="onStopAudio" delay="0">
                                              <p:tgtEl>
                                                <p:sldTgt/>
                                              </p:tgtEl>
                                            </p:cond>
                                          </p:endCondLst>
                                        </p:cTn>
                                        <p:tgtEl>
                                          <p:sndTgt r:embed="rId5" name="Ping.wav"/>
                                        </p:tgtEl>
                                      </p:cMediaNode>
                                    </p:audio>
                                  </p:subTnLst>
                                </p:cTn>
                              </p:par>
                            </p:childTnLst>
                          </p:cTn>
                        </p:par>
                      </p:childTnLst>
                    </p:cTn>
                  </p:par>
                </p:childTnLst>
              </p:cTn>
              <p:nextCondLst>
                <p:cond evt="onClick" delay="0">
                  <p:tgtEl>
                    <p:spTgt spid="438300"/>
                  </p:tgtEl>
                </p:cond>
              </p:nextCondLst>
            </p:seq>
            <p:seq concurrent="1" nextAc="seek">
              <p:cTn id="123" restart="whenNotActive" fill="hold" evtFilter="cancelBubble" nodeType="interactiveSeq">
                <p:stCondLst>
                  <p:cond evt="onClick" delay="0">
                    <p:tgtEl>
                      <p:spTgt spid="438301"/>
                    </p:tgtEl>
                  </p:cond>
                </p:stCondLst>
                <p:endSync evt="end" delay="0">
                  <p:rtn val="all"/>
                </p:endSync>
                <p:childTnLst>
                  <p:par>
                    <p:cTn id="124" fill="hold" nodeType="clickPar">
                      <p:stCondLst>
                        <p:cond delay="0"/>
                      </p:stCondLst>
                      <p:childTnLst>
                        <p:par>
                          <p:cTn id="125" fill="hold" nodeType="withGroup">
                            <p:stCondLst>
                              <p:cond delay="0"/>
                            </p:stCondLst>
                            <p:childTnLst>
                              <p:par>
                                <p:cTn id="126" presetID="12" presetClass="exit" presetSubtype="1" fill="hold" nodeType="clickEffect">
                                  <p:stCondLst>
                                    <p:cond delay="0"/>
                                  </p:stCondLst>
                                  <p:childTnLst>
                                    <p:animEffect transition="out" filter="slide(fromTop)">
                                      <p:cBhvr>
                                        <p:cTn id="127" dur="300"/>
                                        <p:tgtEl>
                                          <p:spTgt spid="438301"/>
                                        </p:tgtEl>
                                      </p:cBhvr>
                                    </p:animEffect>
                                    <p:set>
                                      <p:cBhvr>
                                        <p:cTn id="128" dur="1" fill="hold">
                                          <p:stCondLst>
                                            <p:cond delay="299"/>
                                          </p:stCondLst>
                                        </p:cTn>
                                        <p:tgtEl>
                                          <p:spTgt spid="438301"/>
                                        </p:tgtEl>
                                        <p:attrNameLst>
                                          <p:attrName>style.visibility</p:attrName>
                                        </p:attrNameLst>
                                      </p:cBhvr>
                                      <p:to>
                                        <p:strVal val="hidden"/>
                                      </p:to>
                                    </p:set>
                                  </p:childTnLst>
                                  <p:subTnLst>
                                    <p:audio>
                                      <p:cMediaNode>
                                        <p:cTn display="0" masterRel="sameClick">
                                          <p:stCondLst>
                                            <p:cond evt="begin" delay="0">
                                              <p:tn val="126"/>
                                            </p:cond>
                                          </p:stCondLst>
                                          <p:endCondLst>
                                            <p:cond evt="onStopAudio" delay="0">
                                              <p:tgtEl>
                                                <p:sldTgt/>
                                              </p:tgtEl>
                                            </p:cond>
                                          </p:endCondLst>
                                        </p:cTn>
                                        <p:tgtEl>
                                          <p:sndTgt r:embed="rId5" name="Ping.wav"/>
                                        </p:tgtEl>
                                      </p:cMediaNode>
                                    </p:audio>
                                  </p:subTnLst>
                                </p:cTn>
                              </p:par>
                            </p:childTnLst>
                          </p:cTn>
                        </p:par>
                      </p:childTnLst>
                    </p:cTn>
                  </p:par>
                </p:childTnLst>
              </p:cTn>
              <p:nextCondLst>
                <p:cond evt="onClick" delay="0">
                  <p:tgtEl>
                    <p:spTgt spid="438301"/>
                  </p:tgtEl>
                </p:cond>
              </p:nextCondLst>
            </p:seq>
            <p:seq concurrent="1" nextAc="seek">
              <p:cTn id="129" restart="whenNotActive" fill="hold" evtFilter="cancelBubble" nodeType="interactiveSeq">
                <p:stCondLst>
                  <p:cond evt="onClick" delay="0">
                    <p:tgtEl>
                      <p:spTgt spid="438302"/>
                    </p:tgtEl>
                  </p:cond>
                </p:stCondLst>
                <p:endSync evt="end" delay="0">
                  <p:rtn val="all"/>
                </p:endSync>
                <p:childTnLst>
                  <p:par>
                    <p:cTn id="130" fill="hold" nodeType="clickPar">
                      <p:stCondLst>
                        <p:cond delay="0"/>
                      </p:stCondLst>
                      <p:childTnLst>
                        <p:par>
                          <p:cTn id="131" fill="hold" nodeType="withGroup">
                            <p:stCondLst>
                              <p:cond delay="0"/>
                            </p:stCondLst>
                            <p:childTnLst>
                              <p:par>
                                <p:cTn id="132" presetID="12" presetClass="exit" presetSubtype="1" fill="hold" nodeType="clickEffect">
                                  <p:stCondLst>
                                    <p:cond delay="0"/>
                                  </p:stCondLst>
                                  <p:childTnLst>
                                    <p:animEffect transition="out" filter="slide(fromTop)">
                                      <p:cBhvr>
                                        <p:cTn id="133" dur="400"/>
                                        <p:tgtEl>
                                          <p:spTgt spid="438302"/>
                                        </p:tgtEl>
                                      </p:cBhvr>
                                    </p:animEffect>
                                    <p:set>
                                      <p:cBhvr>
                                        <p:cTn id="134" dur="1" fill="hold">
                                          <p:stCondLst>
                                            <p:cond delay="399"/>
                                          </p:stCondLst>
                                        </p:cTn>
                                        <p:tgtEl>
                                          <p:spTgt spid="438302"/>
                                        </p:tgtEl>
                                        <p:attrNameLst>
                                          <p:attrName>style.visibility</p:attrName>
                                        </p:attrNameLst>
                                      </p:cBhvr>
                                      <p:to>
                                        <p:strVal val="hidden"/>
                                      </p:to>
                                    </p:set>
                                  </p:childTnLst>
                                  <p:subTnLst>
                                    <p:audio>
                                      <p:cMediaNode>
                                        <p:cTn display="0" masterRel="sameClick">
                                          <p:stCondLst>
                                            <p:cond evt="begin" delay="0">
                                              <p:tn val="132"/>
                                            </p:cond>
                                          </p:stCondLst>
                                          <p:endCondLst>
                                            <p:cond evt="onStopAudio" delay="0">
                                              <p:tgtEl>
                                                <p:sldTgt/>
                                              </p:tgtEl>
                                            </p:cond>
                                          </p:endCondLst>
                                        </p:cTn>
                                        <p:tgtEl>
                                          <p:sndTgt r:embed="rId5" name="Ping.wav"/>
                                        </p:tgtEl>
                                      </p:cMediaNode>
                                    </p:audio>
                                  </p:subTnLst>
                                </p:cTn>
                              </p:par>
                            </p:childTnLst>
                          </p:cTn>
                        </p:par>
                      </p:childTnLst>
                    </p:cTn>
                  </p:par>
                </p:childTnLst>
              </p:cTn>
              <p:nextCondLst>
                <p:cond evt="onClick" delay="0">
                  <p:tgtEl>
                    <p:spTgt spid="438302"/>
                  </p:tgtEl>
                </p:cond>
              </p:nextCondLst>
            </p:seq>
            <p:seq concurrent="1" nextAc="seek">
              <p:cTn id="135" restart="whenNotActive" fill="hold" evtFilter="cancelBubble" nodeType="interactiveSeq">
                <p:stCondLst>
                  <p:cond evt="onClick" delay="0">
                    <p:tgtEl>
                      <p:spTgt spid="438303"/>
                    </p:tgtEl>
                  </p:cond>
                </p:stCondLst>
                <p:endSync evt="end" delay="0">
                  <p:rtn val="all"/>
                </p:endSync>
                <p:childTnLst>
                  <p:par>
                    <p:cTn id="136" fill="hold" nodeType="clickPar">
                      <p:stCondLst>
                        <p:cond delay="0"/>
                      </p:stCondLst>
                      <p:childTnLst>
                        <p:par>
                          <p:cTn id="137" fill="hold" nodeType="withGroup">
                            <p:stCondLst>
                              <p:cond delay="0"/>
                            </p:stCondLst>
                            <p:childTnLst>
                              <p:par>
                                <p:cTn id="138" presetID="12" presetClass="exit" presetSubtype="1" fill="hold" nodeType="clickEffect">
                                  <p:stCondLst>
                                    <p:cond delay="0"/>
                                  </p:stCondLst>
                                  <p:childTnLst>
                                    <p:animEffect transition="out" filter="slide(fromTop)">
                                      <p:cBhvr>
                                        <p:cTn id="139" dur="300"/>
                                        <p:tgtEl>
                                          <p:spTgt spid="438303"/>
                                        </p:tgtEl>
                                      </p:cBhvr>
                                    </p:animEffect>
                                    <p:set>
                                      <p:cBhvr>
                                        <p:cTn id="140" dur="1" fill="hold">
                                          <p:stCondLst>
                                            <p:cond delay="299"/>
                                          </p:stCondLst>
                                        </p:cTn>
                                        <p:tgtEl>
                                          <p:spTgt spid="438303"/>
                                        </p:tgtEl>
                                        <p:attrNameLst>
                                          <p:attrName>style.visibility</p:attrName>
                                        </p:attrNameLst>
                                      </p:cBhvr>
                                      <p:to>
                                        <p:strVal val="hidden"/>
                                      </p:to>
                                    </p:set>
                                  </p:childTnLst>
                                  <p:subTnLst>
                                    <p:audio>
                                      <p:cMediaNode>
                                        <p:cTn display="0" masterRel="sameClick">
                                          <p:stCondLst>
                                            <p:cond evt="begin" delay="0">
                                              <p:tn val="138"/>
                                            </p:cond>
                                          </p:stCondLst>
                                          <p:endCondLst>
                                            <p:cond evt="onStopAudio" delay="0">
                                              <p:tgtEl>
                                                <p:sldTgt/>
                                              </p:tgtEl>
                                            </p:cond>
                                          </p:endCondLst>
                                        </p:cTn>
                                        <p:tgtEl>
                                          <p:sndTgt r:embed="rId5" name="Ping.wav"/>
                                        </p:tgtEl>
                                      </p:cMediaNode>
                                    </p:audio>
                                  </p:subTnLst>
                                </p:cTn>
                              </p:par>
                            </p:childTnLst>
                          </p:cTn>
                        </p:par>
                      </p:childTnLst>
                    </p:cTn>
                  </p:par>
                </p:childTnLst>
              </p:cTn>
              <p:nextCondLst>
                <p:cond evt="onClick" delay="0">
                  <p:tgtEl>
                    <p:spTgt spid="438303"/>
                  </p:tgtEl>
                </p:cond>
              </p:nextCondLst>
            </p:seq>
            <p:seq concurrent="1" nextAc="seek">
              <p:cTn id="141" restart="whenNotActive" fill="hold" evtFilter="cancelBubble" nodeType="interactiveSeq">
                <p:stCondLst>
                  <p:cond evt="onClick" delay="0">
                    <p:tgtEl>
                      <p:spTgt spid="438304"/>
                    </p:tgtEl>
                  </p:cond>
                </p:stCondLst>
                <p:endSync evt="end" delay="0">
                  <p:rtn val="all"/>
                </p:endSync>
                <p:childTnLst>
                  <p:par>
                    <p:cTn id="142" fill="hold" nodeType="clickPar">
                      <p:stCondLst>
                        <p:cond delay="0"/>
                      </p:stCondLst>
                      <p:childTnLst>
                        <p:par>
                          <p:cTn id="143" fill="hold" nodeType="withGroup">
                            <p:stCondLst>
                              <p:cond delay="0"/>
                            </p:stCondLst>
                            <p:childTnLst>
                              <p:par>
                                <p:cTn id="144" presetID="12" presetClass="exit" presetSubtype="1" fill="hold" nodeType="clickEffect">
                                  <p:stCondLst>
                                    <p:cond delay="0"/>
                                  </p:stCondLst>
                                  <p:childTnLst>
                                    <p:animEffect transition="out" filter="slide(fromTop)">
                                      <p:cBhvr>
                                        <p:cTn id="145" dur="300"/>
                                        <p:tgtEl>
                                          <p:spTgt spid="438304"/>
                                        </p:tgtEl>
                                      </p:cBhvr>
                                    </p:animEffect>
                                    <p:set>
                                      <p:cBhvr>
                                        <p:cTn id="146" dur="1" fill="hold">
                                          <p:stCondLst>
                                            <p:cond delay="299"/>
                                          </p:stCondLst>
                                        </p:cTn>
                                        <p:tgtEl>
                                          <p:spTgt spid="438304"/>
                                        </p:tgtEl>
                                        <p:attrNameLst>
                                          <p:attrName>style.visibility</p:attrName>
                                        </p:attrNameLst>
                                      </p:cBhvr>
                                      <p:to>
                                        <p:strVal val="hidden"/>
                                      </p:to>
                                    </p:set>
                                  </p:childTnLst>
                                  <p:subTnLst>
                                    <p:audio>
                                      <p:cMediaNode>
                                        <p:cTn display="0" masterRel="sameClick">
                                          <p:stCondLst>
                                            <p:cond evt="begin" delay="0">
                                              <p:tn val="144"/>
                                            </p:cond>
                                          </p:stCondLst>
                                          <p:endCondLst>
                                            <p:cond evt="onStopAudio" delay="0">
                                              <p:tgtEl>
                                                <p:sldTgt/>
                                              </p:tgtEl>
                                            </p:cond>
                                          </p:endCondLst>
                                        </p:cTn>
                                        <p:tgtEl>
                                          <p:sndTgt r:embed="rId5" name="Ping.wav"/>
                                        </p:tgtEl>
                                      </p:cMediaNode>
                                    </p:audio>
                                  </p:subTnLst>
                                </p:cTn>
                              </p:par>
                            </p:childTnLst>
                          </p:cTn>
                        </p:par>
                      </p:childTnLst>
                    </p:cTn>
                  </p:par>
                </p:childTnLst>
              </p:cTn>
              <p:nextCondLst>
                <p:cond evt="onClick" delay="0">
                  <p:tgtEl>
                    <p:spTgt spid="438304"/>
                  </p:tgtEl>
                </p:cond>
              </p:nextCondLst>
            </p:seq>
            <p:seq concurrent="1" nextAc="seek">
              <p:cTn id="147" restart="whenNotActive" fill="hold" evtFilter="cancelBubble" nodeType="interactiveSeq">
                <p:stCondLst>
                  <p:cond evt="onClick" delay="0">
                    <p:tgtEl>
                      <p:spTgt spid="438331"/>
                    </p:tgtEl>
                  </p:cond>
                </p:stCondLst>
                <p:endSync evt="end" delay="0">
                  <p:rtn val="all"/>
                </p:endSync>
                <p:childTnLst>
                  <p:par>
                    <p:cTn id="148" fill="hold" nodeType="clickPar">
                      <p:stCondLst>
                        <p:cond delay="0"/>
                      </p:stCondLst>
                      <p:childTnLst>
                        <p:par>
                          <p:cTn id="149" fill="hold" nodeType="withGroup">
                            <p:stCondLst>
                              <p:cond delay="0"/>
                            </p:stCondLst>
                            <p:childTnLst>
                              <p:par>
                                <p:cTn id="150" presetID="42" presetClass="path" presetSubtype="0" fill="hold" nodeType="clickEffect">
                                  <p:stCondLst>
                                    <p:cond delay="0"/>
                                  </p:stCondLst>
                                  <p:childTnLst>
                                    <p:animMotion origin="layout" path="M -0.97014 -0.19352 L -0.97014 -0.19352 " pathEditMode="fixed" rAng="0" ptsTypes="AA">
                                      <p:cBhvr>
                                        <p:cTn id="151" dur="10" fill="hold"/>
                                        <p:tgtEl>
                                          <p:spTgt spid="438297"/>
                                        </p:tgtEl>
                                        <p:attrNameLst>
                                          <p:attrName>ppt_x</p:attrName>
                                          <p:attrName>ppt_y</p:attrName>
                                        </p:attrNameLst>
                                      </p:cBhvr>
                                      <p:rCtr x="0" y="0"/>
                                    </p:animMotion>
                                  </p:childTnLst>
                                </p:cTn>
                              </p:par>
                              <p:par>
                                <p:cTn id="152" presetID="42" presetClass="path" presetSubtype="0" fill="hold" nodeType="withEffect">
                                  <p:stCondLst>
                                    <p:cond delay="0"/>
                                  </p:stCondLst>
                                  <p:childTnLst>
                                    <p:animMotion origin="layout" path="M -0.97014 -0.19352 L -0.97014 -0.19352 " pathEditMode="fixed" rAng="0" ptsTypes="AA">
                                      <p:cBhvr>
                                        <p:cTn id="153" dur="10" fill="hold"/>
                                        <p:tgtEl>
                                          <p:spTgt spid="438303"/>
                                        </p:tgtEl>
                                        <p:attrNameLst>
                                          <p:attrName>ppt_x</p:attrName>
                                          <p:attrName>ppt_y</p:attrName>
                                        </p:attrNameLst>
                                      </p:cBhvr>
                                      <p:rCtr x="0" y="0"/>
                                    </p:animMotion>
                                  </p:childTnLst>
                                </p:cTn>
                              </p:par>
                              <p:par>
                                <p:cTn id="154" presetID="42" presetClass="path" presetSubtype="0" fill="hold" nodeType="withEffect">
                                  <p:stCondLst>
                                    <p:cond delay="0"/>
                                  </p:stCondLst>
                                  <p:childTnLst>
                                    <p:animMotion origin="layout" path="M -0.97014 -0.19353 L -0.97014 -0.19353 " pathEditMode="fixed" rAng="0" ptsTypes="AA">
                                      <p:cBhvr>
                                        <p:cTn id="155" dur="10" fill="hold"/>
                                        <p:tgtEl>
                                          <p:spTgt spid="438302"/>
                                        </p:tgtEl>
                                        <p:attrNameLst>
                                          <p:attrName>ppt_x</p:attrName>
                                          <p:attrName>ppt_y</p:attrName>
                                        </p:attrNameLst>
                                      </p:cBhvr>
                                      <p:rCtr x="0" y="0"/>
                                    </p:animMotion>
                                  </p:childTnLst>
                                </p:cTn>
                              </p:par>
                              <p:par>
                                <p:cTn id="156" presetID="42" presetClass="path" presetSubtype="0" fill="hold" nodeType="withEffect">
                                  <p:stCondLst>
                                    <p:cond delay="0"/>
                                  </p:stCondLst>
                                  <p:childTnLst>
                                    <p:animMotion origin="layout" path="M -0.97014 -0.19353 L -0.97014 -0.19353 " pathEditMode="fixed" rAng="0" ptsTypes="AA">
                                      <p:cBhvr>
                                        <p:cTn id="157" dur="10" fill="hold"/>
                                        <p:tgtEl>
                                          <p:spTgt spid="438301"/>
                                        </p:tgtEl>
                                        <p:attrNameLst>
                                          <p:attrName>ppt_x</p:attrName>
                                          <p:attrName>ppt_y</p:attrName>
                                        </p:attrNameLst>
                                      </p:cBhvr>
                                      <p:rCtr x="0" y="0"/>
                                    </p:animMotion>
                                  </p:childTnLst>
                                </p:cTn>
                              </p:par>
                              <p:par>
                                <p:cTn id="158" presetID="42" presetClass="path" presetSubtype="0" fill="hold" nodeType="withEffect">
                                  <p:stCondLst>
                                    <p:cond delay="0"/>
                                  </p:stCondLst>
                                  <p:childTnLst>
                                    <p:animMotion origin="layout" path="M -0.97013 -0.19352 L -0.97013 -0.19352 " pathEditMode="fixed" rAng="0" ptsTypes="AA">
                                      <p:cBhvr>
                                        <p:cTn id="159" dur="10" fill="hold"/>
                                        <p:tgtEl>
                                          <p:spTgt spid="438300"/>
                                        </p:tgtEl>
                                        <p:attrNameLst>
                                          <p:attrName>ppt_x</p:attrName>
                                          <p:attrName>ppt_y</p:attrName>
                                        </p:attrNameLst>
                                      </p:cBhvr>
                                      <p:rCtr x="0" y="0"/>
                                    </p:animMotion>
                                  </p:childTnLst>
                                </p:cTn>
                              </p:par>
                              <p:par>
                                <p:cTn id="160" presetID="42" presetClass="path" presetSubtype="0" fill="hold" nodeType="withEffect">
                                  <p:stCondLst>
                                    <p:cond delay="0"/>
                                  </p:stCondLst>
                                  <p:childTnLst>
                                    <p:animMotion origin="layout" path="M -0.97013 -0.19352 L -0.97013 -0.19352 " pathEditMode="fixed" rAng="0" ptsTypes="AA">
                                      <p:cBhvr>
                                        <p:cTn id="161" dur="10" fill="hold"/>
                                        <p:tgtEl>
                                          <p:spTgt spid="438299"/>
                                        </p:tgtEl>
                                        <p:attrNameLst>
                                          <p:attrName>ppt_x</p:attrName>
                                          <p:attrName>ppt_y</p:attrName>
                                        </p:attrNameLst>
                                      </p:cBhvr>
                                      <p:rCtr x="0" y="0"/>
                                    </p:animMotion>
                                  </p:childTnLst>
                                </p:cTn>
                              </p:par>
                              <p:par>
                                <p:cTn id="162" presetID="42" presetClass="path" presetSubtype="0" fill="hold" nodeType="withEffect">
                                  <p:stCondLst>
                                    <p:cond delay="0"/>
                                  </p:stCondLst>
                                  <p:childTnLst>
                                    <p:animMotion origin="layout" path="M -0.97013 -0.19352 L -0.97013 -0.19352 " pathEditMode="fixed" rAng="0" ptsTypes="AA">
                                      <p:cBhvr>
                                        <p:cTn id="163" dur="10" fill="hold"/>
                                        <p:tgtEl>
                                          <p:spTgt spid="438298"/>
                                        </p:tgtEl>
                                        <p:attrNameLst>
                                          <p:attrName>ppt_x</p:attrName>
                                          <p:attrName>ppt_y</p:attrName>
                                        </p:attrNameLst>
                                      </p:cBhvr>
                                      <p:rCtr x="0" y="0"/>
                                    </p:animMotion>
                                  </p:childTnLst>
                                </p:cTn>
                              </p:par>
                              <p:par>
                                <p:cTn id="164" presetID="42" presetClass="path" presetSubtype="0" fill="hold" nodeType="withEffect">
                                  <p:stCondLst>
                                    <p:cond delay="0"/>
                                  </p:stCondLst>
                                  <p:childTnLst>
                                    <p:animMotion origin="layout" path="M -0.97013 -0.19352 L -0.97013 -0.19352 " pathEditMode="fixed" rAng="0" ptsTypes="AA">
                                      <p:cBhvr>
                                        <p:cTn id="165" dur="10" fill="hold"/>
                                        <p:tgtEl>
                                          <p:spTgt spid="438304"/>
                                        </p:tgtEl>
                                        <p:attrNameLst>
                                          <p:attrName>ppt_x</p:attrName>
                                          <p:attrName>ppt_y</p:attrName>
                                        </p:attrNameLst>
                                      </p:cBhvr>
                                      <p:rCtr x="0" y="0"/>
                                    </p:animMotion>
                                  </p:childTnLst>
                                </p:cTn>
                              </p:par>
                              <p:par>
                                <p:cTn id="166" presetID="42" presetClass="path" presetSubtype="0" fill="hold" grpId="1" nodeType="withEffect">
                                  <p:stCondLst>
                                    <p:cond delay="0"/>
                                  </p:stCondLst>
                                  <p:iterate type="lt">
                                    <p:tmPct val="0"/>
                                  </p:iterate>
                                  <p:childTnLst>
                                    <p:animMotion origin="layout" path="M -0.96737 0.41436 L -0.96737 0.41436 " pathEditMode="fixed" rAng="0" ptsTypes="AA">
                                      <p:cBhvr>
                                        <p:cTn id="167" dur="10" fill="hold"/>
                                        <p:tgtEl>
                                          <p:spTgt spid="438335">
                                            <p:bg/>
                                          </p:spTgt>
                                        </p:tgtEl>
                                        <p:attrNameLst>
                                          <p:attrName>ppt_x</p:attrName>
                                          <p:attrName>ppt_y</p:attrName>
                                        </p:attrNameLst>
                                      </p:cBhvr>
                                      <p:rCtr x="0" y="0"/>
                                    </p:animMotion>
                                  </p:childTnLst>
                                </p:cTn>
                              </p:par>
                              <p:par>
                                <p:cTn id="168" presetID="42" presetClass="path" presetSubtype="0" fill="hold" grpId="1" nodeType="withEffect">
                                  <p:stCondLst>
                                    <p:cond delay="0"/>
                                  </p:stCondLst>
                                  <p:iterate type="lt">
                                    <p:tmPct val="0"/>
                                  </p:iterate>
                                  <p:childTnLst>
                                    <p:animMotion origin="layout" path="M -0.9764 0.41436 L -0.9764 0.41436 " pathEditMode="fixed" rAng="0" ptsTypes="AA">
                                      <p:cBhvr>
                                        <p:cTn id="169" dur="10" fill="hold"/>
                                        <p:tgtEl>
                                          <p:spTgt spid="438335">
                                            <p:txEl>
                                              <p:pRg st="0" end="0"/>
                                            </p:txEl>
                                          </p:spTgt>
                                        </p:tgtEl>
                                        <p:attrNameLst>
                                          <p:attrName>ppt_x</p:attrName>
                                          <p:attrName>ppt_y</p:attrName>
                                        </p:attrNameLst>
                                      </p:cBhvr>
                                      <p:rCtr x="0" y="0"/>
                                    </p:animMotion>
                                  </p:childTnLst>
                                </p:cTn>
                              </p:par>
                              <p:par>
                                <p:cTn id="170" presetID="1" presetClass="exit" presetSubtype="0" fill="hold" grpId="2" nodeType="withEffect">
                                  <p:stCondLst>
                                    <p:cond delay="0"/>
                                  </p:stCondLst>
                                  <p:childTnLst>
                                    <p:set>
                                      <p:cBhvr>
                                        <p:cTn id="171" dur="1" fill="hold">
                                          <p:stCondLst>
                                            <p:cond delay="0"/>
                                          </p:stCondLst>
                                        </p:cTn>
                                        <p:tgtEl>
                                          <p:spTgt spid="438335">
                                            <p:txEl>
                                              <p:pRg st="0" end="0"/>
                                            </p:txEl>
                                          </p:spTgt>
                                        </p:tgtEl>
                                        <p:attrNameLst>
                                          <p:attrName>style.visibility</p:attrName>
                                        </p:attrNameLst>
                                      </p:cBhvr>
                                      <p:to>
                                        <p:strVal val="hidden"/>
                                      </p:to>
                                    </p:set>
                                  </p:childTnLst>
                                </p:cTn>
                              </p:par>
                              <p:par>
                                <p:cTn id="172" presetID="1" presetClass="exit" presetSubtype="0" fill="hold" grpId="2" nodeType="withEffect">
                                  <p:stCondLst>
                                    <p:cond delay="0"/>
                                  </p:stCondLst>
                                  <p:childTnLst>
                                    <p:set>
                                      <p:cBhvr>
                                        <p:cTn id="173" dur="1" fill="hold">
                                          <p:stCondLst>
                                            <p:cond delay="0"/>
                                          </p:stCondLst>
                                        </p:cTn>
                                        <p:tgtEl>
                                          <p:spTgt spid="438335">
                                            <p:bg/>
                                          </p:spTgt>
                                        </p:tgtEl>
                                        <p:attrNameLst>
                                          <p:attrName>style.visibility</p:attrName>
                                        </p:attrNameLst>
                                      </p:cBhvr>
                                      <p:to>
                                        <p:strVal val="hidden"/>
                                      </p:to>
                                    </p:set>
                                  </p:childTnLst>
                                </p:cTn>
                              </p:par>
                            </p:childTnLst>
                          </p:cTn>
                        </p:par>
                        <p:par>
                          <p:cTn id="174" fill="hold" nodeType="afterGroup">
                            <p:stCondLst>
                              <p:cond delay="10"/>
                            </p:stCondLst>
                            <p:childTnLst>
                              <p:par>
                                <p:cTn id="175" presetID="12" presetClass="exit" presetSubtype="1" fill="hold" nodeType="afterEffect">
                                  <p:stCondLst>
                                    <p:cond delay="0"/>
                                  </p:stCondLst>
                                  <p:childTnLst>
                                    <p:animEffect transition="out" filter="slide(fromTop)">
                                      <p:cBhvr>
                                        <p:cTn id="176" dur="1000"/>
                                        <p:tgtEl>
                                          <p:spTgt spid="438332"/>
                                        </p:tgtEl>
                                      </p:cBhvr>
                                    </p:animEffect>
                                    <p:set>
                                      <p:cBhvr>
                                        <p:cTn id="177" dur="1" fill="hold">
                                          <p:stCondLst>
                                            <p:cond delay="999"/>
                                          </p:stCondLst>
                                        </p:cTn>
                                        <p:tgtEl>
                                          <p:spTgt spid="438332"/>
                                        </p:tgtEl>
                                        <p:attrNameLst>
                                          <p:attrName>style.visibility</p:attrName>
                                        </p:attrNameLst>
                                      </p:cBhvr>
                                      <p:to>
                                        <p:strVal val="hidden"/>
                                      </p:to>
                                    </p:set>
                                  </p:childTnLst>
                                </p:cTn>
                              </p:par>
                            </p:childTnLst>
                          </p:cTn>
                        </p:par>
                        <p:par>
                          <p:cTn id="178" fill="hold" nodeType="afterGroup">
                            <p:stCondLst>
                              <p:cond delay="1010"/>
                            </p:stCondLst>
                            <p:childTnLst>
                              <p:par>
                                <p:cTn id="179" presetID="10" presetClass="entr" presetSubtype="0" fill="hold" grpId="5" nodeType="afterEffect">
                                  <p:stCondLst>
                                    <p:cond delay="490"/>
                                  </p:stCondLst>
                                  <p:childTnLst>
                                    <p:set>
                                      <p:cBhvr>
                                        <p:cTn id="180" dur="1" fill="hold">
                                          <p:stCondLst>
                                            <p:cond delay="0"/>
                                          </p:stCondLst>
                                        </p:cTn>
                                        <p:tgtEl>
                                          <p:spTgt spid="438335">
                                            <p:bg/>
                                          </p:spTgt>
                                        </p:tgtEl>
                                        <p:attrNameLst>
                                          <p:attrName>style.visibility</p:attrName>
                                        </p:attrNameLst>
                                      </p:cBhvr>
                                      <p:to>
                                        <p:strVal val="visible"/>
                                      </p:to>
                                    </p:set>
                                    <p:animEffect transition="in" filter="fade">
                                      <p:cBhvr>
                                        <p:cTn id="181" dur="500"/>
                                        <p:tgtEl>
                                          <p:spTgt spid="438335">
                                            <p:bg/>
                                          </p:spTgt>
                                        </p:tgtEl>
                                      </p:cBhvr>
                                    </p:animEffect>
                                  </p:childTnLst>
                                </p:cTn>
                              </p:par>
                            </p:childTnLst>
                          </p:cTn>
                        </p:par>
                        <p:par>
                          <p:cTn id="182" fill="hold" nodeType="afterGroup">
                            <p:stCondLst>
                              <p:cond delay="2000"/>
                            </p:stCondLst>
                            <p:childTnLst>
                              <p:par>
                                <p:cTn id="183" presetID="10" presetClass="entr" presetSubtype="0" fill="hold" grpId="4" nodeType="afterEffect">
                                  <p:stCondLst>
                                    <p:cond delay="0"/>
                                  </p:stCondLst>
                                  <p:iterate type="lt">
                                    <p:tmPct val="0"/>
                                  </p:iterate>
                                  <p:childTnLst>
                                    <p:set>
                                      <p:cBhvr>
                                        <p:cTn id="184" dur="1" fill="hold">
                                          <p:stCondLst>
                                            <p:cond delay="0"/>
                                          </p:stCondLst>
                                        </p:cTn>
                                        <p:tgtEl>
                                          <p:spTgt spid="438335">
                                            <p:txEl>
                                              <p:pRg st="0" end="0"/>
                                            </p:txEl>
                                          </p:spTgt>
                                        </p:tgtEl>
                                        <p:attrNameLst>
                                          <p:attrName>style.visibility</p:attrName>
                                        </p:attrNameLst>
                                      </p:cBhvr>
                                      <p:to>
                                        <p:strVal val="visible"/>
                                      </p:to>
                                    </p:set>
                                    <p:animEffect transition="in" filter="fade">
                                      <p:cBhvr>
                                        <p:cTn id="185" dur="500"/>
                                        <p:tgtEl>
                                          <p:spTgt spid="438335">
                                            <p:txEl>
                                              <p:pRg st="0" end="0"/>
                                            </p:txEl>
                                          </p:spTgt>
                                        </p:tgtEl>
                                      </p:cBhvr>
                                    </p:animEffect>
                                  </p:childTnLst>
                                </p:cTn>
                              </p:par>
                            </p:childTnLst>
                          </p:cTn>
                        </p:par>
                        <p:par>
                          <p:cTn id="186" fill="hold" nodeType="afterGroup">
                            <p:stCondLst>
                              <p:cond delay="2500"/>
                            </p:stCondLst>
                            <p:childTnLst>
                              <p:par>
                                <p:cTn id="187" presetID="27" presetClass="entr" presetSubtype="0" fill="hold" grpId="3" nodeType="afterEffect">
                                  <p:stCondLst>
                                    <p:cond delay="0"/>
                                  </p:stCondLst>
                                  <p:iterate type="lt">
                                    <p:tmPct val="50000"/>
                                  </p:iterate>
                                  <p:childTnLst>
                                    <p:set>
                                      <p:cBhvr>
                                        <p:cTn id="188" dur="1" fill="hold">
                                          <p:stCondLst>
                                            <p:cond delay="0"/>
                                          </p:stCondLst>
                                        </p:cTn>
                                        <p:tgtEl>
                                          <p:spTgt spid="438335">
                                            <p:txEl>
                                              <p:pRg st="0" end="0"/>
                                            </p:txEl>
                                          </p:spTgt>
                                        </p:tgtEl>
                                        <p:attrNameLst>
                                          <p:attrName>style.visibility</p:attrName>
                                        </p:attrNameLst>
                                      </p:cBhvr>
                                      <p:to>
                                        <p:strVal val="visible"/>
                                      </p:to>
                                    </p:set>
                                    <p:anim calcmode="discrete" valueType="clr">
                                      <p:cBhvr override="childStyle">
                                        <p:cTn id="189" dur="80"/>
                                        <p:tgtEl>
                                          <p:spTgt spid="438335">
                                            <p:txEl>
                                              <p:pRg st="0" end="0"/>
                                            </p:txEl>
                                          </p:spTgt>
                                        </p:tgtEl>
                                        <p:attrNameLst>
                                          <p:attrName>style.color</p:attrName>
                                        </p:attrNameLst>
                                      </p:cBhvr>
                                      <p:tavLst>
                                        <p:tav tm="0">
                                          <p:val>
                                            <p:clrVal>
                                              <a:srgbClr val="CC9900"/>
                                            </p:clrVal>
                                          </p:val>
                                        </p:tav>
                                        <p:tav tm="50000">
                                          <p:val>
                                            <p:clrVal>
                                              <a:srgbClr val="663300"/>
                                            </p:clrVal>
                                          </p:val>
                                        </p:tav>
                                      </p:tavLst>
                                    </p:anim>
                                    <p:anim calcmode="discrete" valueType="clr">
                                      <p:cBhvr>
                                        <p:cTn id="190" dur="80"/>
                                        <p:tgtEl>
                                          <p:spTgt spid="438335">
                                            <p:txEl>
                                              <p:pRg st="0" end="0"/>
                                            </p:txEl>
                                          </p:spTgt>
                                        </p:tgtEl>
                                        <p:attrNameLst>
                                          <p:attrName>fillcolor</p:attrName>
                                        </p:attrNameLst>
                                      </p:cBhvr>
                                      <p:tavLst>
                                        <p:tav tm="0">
                                          <p:val>
                                            <p:clrVal>
                                              <a:schemeClr val="accent2"/>
                                            </p:clrVal>
                                          </p:val>
                                        </p:tav>
                                        <p:tav tm="50000">
                                          <p:val>
                                            <p:clrVal>
                                              <a:schemeClr val="hlink"/>
                                            </p:clrVal>
                                          </p:val>
                                        </p:tav>
                                      </p:tavLst>
                                    </p:anim>
                                    <p:set>
                                      <p:cBhvr>
                                        <p:cTn id="191" dur="80"/>
                                        <p:tgtEl>
                                          <p:spTgt spid="438335">
                                            <p:txEl>
                                              <p:pRg st="0" end="0"/>
                                            </p:txEl>
                                          </p:spTgt>
                                        </p:tgtEl>
                                        <p:attrNameLst>
                                          <p:attrName>fill.type</p:attrName>
                                        </p:attrNameLst>
                                      </p:cBhvr>
                                      <p:to>
                                        <p:strVal val="solid"/>
                                      </p:to>
                                    </p:set>
                                  </p:childTnLst>
                                </p:cTn>
                              </p:par>
                            </p:childTnLst>
                          </p:cTn>
                        </p:par>
                      </p:childTnLst>
                    </p:cTn>
                  </p:par>
                </p:childTnLst>
              </p:cTn>
              <p:nextCondLst>
                <p:cond evt="onClick" delay="0">
                  <p:tgtEl>
                    <p:spTgt spid="438331"/>
                  </p:tgtEl>
                </p:cond>
              </p:nextCondLst>
            </p:seq>
            <p:seq concurrent="1" nextAc="seek">
              <p:cTn id="192" restart="whenNotActive" fill="hold" evtFilter="cancelBubble" nodeType="interactiveSeq">
                <p:stCondLst>
                  <p:cond evt="onClick" delay="0">
                    <p:tgtEl>
                      <p:spTgt spid="438336"/>
                    </p:tgtEl>
                  </p:cond>
                </p:stCondLst>
                <p:endSync evt="end" delay="0">
                  <p:rtn val="all"/>
                </p:endSync>
                <p:childTnLst>
                  <p:par>
                    <p:cTn id="193" fill="hold" nodeType="clickPar">
                      <p:stCondLst>
                        <p:cond delay="0"/>
                      </p:stCondLst>
                      <p:childTnLst>
                        <p:par>
                          <p:cTn id="194" fill="hold" nodeType="withGroup">
                            <p:stCondLst>
                              <p:cond delay="0"/>
                            </p:stCondLst>
                            <p:childTnLst>
                              <p:par>
                                <p:cTn id="195" presetID="3" presetClass="entr" presetSubtype="0" fill="hold" grpId="1" nodeType="clickEffect">
                                  <p:stCondLst>
                                    <p:cond delay="0"/>
                                  </p:stCondLst>
                                  <p:childTnLst>
                                    <p:set>
                                      <p:cBhvr>
                                        <p:cTn id="196" dur="1" fill="hold">
                                          <p:stCondLst>
                                            <p:cond delay="0"/>
                                          </p:stCondLst>
                                        </p:cTn>
                                        <p:tgtEl>
                                          <p:spTgt spid="438286"/>
                                        </p:tgtEl>
                                        <p:attrNameLst>
                                          <p:attrName>style.visibility</p:attrName>
                                        </p:attrNameLst>
                                      </p:cBhvr>
                                      <p:to>
                                        <p:strVal val="visible"/>
                                      </p:to>
                                    </p:set>
                                  </p:childTnLst>
                                </p:cTn>
                              </p:par>
                              <p:par>
                                <p:cTn id="197" presetID="3" presetClass="exit" presetSubtype="0" fill="hold" grpId="2" nodeType="withEffect">
                                  <p:stCondLst>
                                    <p:cond delay="0"/>
                                  </p:stCondLst>
                                  <p:childTnLst>
                                    <p:set>
                                      <p:cBhvr>
                                        <p:cTn id="198" dur="1" fill="hold">
                                          <p:stCondLst>
                                            <p:cond delay="0"/>
                                          </p:stCondLst>
                                        </p:cTn>
                                        <p:tgtEl>
                                          <p:spTgt spid="438287"/>
                                        </p:tgtEl>
                                        <p:attrNameLst>
                                          <p:attrName>style.visibility</p:attrName>
                                        </p:attrNameLst>
                                      </p:cBhvr>
                                      <p:to>
                                        <p:strVal val="hidden"/>
                                      </p:to>
                                    </p:set>
                                  </p:childTnLst>
                                </p:cTn>
                              </p:par>
                              <p:par>
                                <p:cTn id="199" presetID="3" presetClass="exit" presetSubtype="0" fill="hold" grpId="1" nodeType="withEffect">
                                  <p:stCondLst>
                                    <p:cond delay="0"/>
                                  </p:stCondLst>
                                  <p:childTnLst>
                                    <p:set>
                                      <p:cBhvr>
                                        <p:cTn id="200" dur="1" fill="hold">
                                          <p:stCondLst>
                                            <p:cond delay="0"/>
                                          </p:stCondLst>
                                        </p:cTn>
                                        <p:tgtEl>
                                          <p:spTgt spid="438288"/>
                                        </p:tgtEl>
                                        <p:attrNameLst>
                                          <p:attrName>style.visibility</p:attrName>
                                        </p:attrNameLst>
                                      </p:cBhvr>
                                      <p:to>
                                        <p:strVal val="hidden"/>
                                      </p:to>
                                    </p:set>
                                  </p:childTnLst>
                                </p:cTn>
                              </p:par>
                              <p:par>
                                <p:cTn id="201" presetID="3" presetClass="exit" presetSubtype="0" fill="hold" grpId="1" nodeType="withEffect">
                                  <p:stCondLst>
                                    <p:cond delay="0"/>
                                  </p:stCondLst>
                                  <p:childTnLst>
                                    <p:set>
                                      <p:cBhvr>
                                        <p:cTn id="202" dur="1" fill="hold">
                                          <p:stCondLst>
                                            <p:cond delay="0"/>
                                          </p:stCondLst>
                                        </p:cTn>
                                        <p:tgtEl>
                                          <p:spTgt spid="438283"/>
                                        </p:tgtEl>
                                        <p:attrNameLst>
                                          <p:attrName>style.visibility</p:attrName>
                                        </p:attrNameLst>
                                      </p:cBhvr>
                                      <p:to>
                                        <p:strVal val="hidden"/>
                                      </p:to>
                                    </p:set>
                                  </p:childTnLst>
                                </p:cTn>
                              </p:par>
                              <p:par>
                                <p:cTn id="203" presetID="3" presetClass="exit" presetSubtype="0" fill="hold" grpId="1" nodeType="withEffect">
                                  <p:stCondLst>
                                    <p:cond delay="0"/>
                                  </p:stCondLst>
                                  <p:childTnLst>
                                    <p:set>
                                      <p:cBhvr>
                                        <p:cTn id="204" dur="1" fill="hold">
                                          <p:stCondLst>
                                            <p:cond delay="0"/>
                                          </p:stCondLst>
                                        </p:cTn>
                                        <p:tgtEl>
                                          <p:spTgt spid="438284"/>
                                        </p:tgtEl>
                                        <p:attrNameLst>
                                          <p:attrName>style.visibility</p:attrName>
                                        </p:attrNameLst>
                                      </p:cBhvr>
                                      <p:to>
                                        <p:strVal val="hidden"/>
                                      </p:to>
                                    </p:set>
                                  </p:childTnLst>
                                </p:cTn>
                              </p:par>
                              <p:par>
                                <p:cTn id="205" presetID="3" presetClass="exit" presetSubtype="0" fill="hold" grpId="1" nodeType="withEffect">
                                  <p:stCondLst>
                                    <p:cond delay="0"/>
                                  </p:stCondLst>
                                  <p:childTnLst>
                                    <p:set>
                                      <p:cBhvr>
                                        <p:cTn id="206" dur="1" fill="hold">
                                          <p:stCondLst>
                                            <p:cond delay="0"/>
                                          </p:stCondLst>
                                        </p:cTn>
                                        <p:tgtEl>
                                          <p:spTgt spid="438285"/>
                                        </p:tgtEl>
                                        <p:attrNameLst>
                                          <p:attrName>style.visibility</p:attrName>
                                        </p:attrNameLst>
                                      </p:cBhvr>
                                      <p:to>
                                        <p:strVal val="hidden"/>
                                      </p:to>
                                    </p:set>
                                  </p:childTnLst>
                                </p:cTn>
                              </p:par>
                            </p:childTnLst>
                          </p:cTn>
                        </p:par>
                      </p:childTnLst>
                    </p:cTn>
                  </p:par>
                </p:childTnLst>
              </p:cTn>
              <p:nextCondLst>
                <p:cond evt="onClick" delay="0">
                  <p:tgtEl>
                    <p:spTgt spid="438336"/>
                  </p:tgtEl>
                </p:cond>
              </p:nextCondLst>
            </p:seq>
            <p:seq concurrent="1" nextAc="seek">
              <p:cTn id="207" restart="whenNotActive" fill="hold" evtFilter="cancelBubble" nodeType="interactiveSeq">
                <p:stCondLst>
                  <p:cond evt="onClick" delay="0">
                    <p:tgtEl>
                      <p:spTgt spid="78"/>
                    </p:tgtEl>
                  </p:cond>
                </p:stCondLst>
                <p:endSync evt="end" delay="0">
                  <p:rtn val="all"/>
                </p:endSync>
                <p:childTnLst>
                  <p:par>
                    <p:cTn id="208" fill="hold">
                      <p:stCondLst>
                        <p:cond delay="0"/>
                      </p:stCondLst>
                      <p:childTnLst>
                        <p:par>
                          <p:cTn id="209" fill="hold">
                            <p:stCondLst>
                              <p:cond delay="0"/>
                            </p:stCondLst>
                            <p:childTnLst>
                              <p:par>
                                <p:cTn id="210" presetID="10" presetClass="exit" presetSubtype="0" fill="hold" grpId="0" nodeType="afterEffect">
                                  <p:stCondLst>
                                    <p:cond delay="0"/>
                                  </p:stCondLst>
                                  <p:iterate type="lt">
                                    <p:tmPct val="0"/>
                                  </p:iterate>
                                  <p:childTnLst>
                                    <p:animEffect transition="out" filter="fade">
                                      <p:cBhvr>
                                        <p:cTn id="211" dur="500"/>
                                        <p:tgtEl>
                                          <p:spTgt spid="438335">
                                            <p:txEl>
                                              <p:pRg st="0" end="0"/>
                                            </p:txEl>
                                          </p:spTgt>
                                        </p:tgtEl>
                                      </p:cBhvr>
                                    </p:animEffect>
                                    <p:set>
                                      <p:cBhvr>
                                        <p:cTn id="212" dur="1" fill="hold">
                                          <p:stCondLst>
                                            <p:cond delay="499"/>
                                          </p:stCondLst>
                                        </p:cTn>
                                        <p:tgtEl>
                                          <p:spTgt spid="438335">
                                            <p:txEl>
                                              <p:pRg st="0" end="0"/>
                                            </p:txEl>
                                          </p:spTgt>
                                        </p:tgtEl>
                                        <p:attrNameLst>
                                          <p:attrName>style.visibility</p:attrName>
                                        </p:attrNameLst>
                                      </p:cBhvr>
                                      <p:to>
                                        <p:strVal val="hidden"/>
                                      </p:to>
                                    </p:set>
                                  </p:childTnLst>
                                </p:cTn>
                              </p:par>
                            </p:childTnLst>
                          </p:cTn>
                        </p:par>
                        <p:par>
                          <p:cTn id="213" fill="hold">
                            <p:stCondLst>
                              <p:cond delay="500"/>
                            </p:stCondLst>
                            <p:childTnLst>
                              <p:par>
                                <p:cTn id="214" presetID="10" presetClass="exit" presetSubtype="0" fill="hold" grpId="0" nodeType="afterEffect">
                                  <p:stCondLst>
                                    <p:cond delay="0"/>
                                  </p:stCondLst>
                                  <p:iterate type="lt">
                                    <p:tmPct val="0"/>
                                  </p:iterate>
                                  <p:childTnLst>
                                    <p:animEffect transition="out" filter="fade">
                                      <p:cBhvr>
                                        <p:cTn id="215" dur="500"/>
                                        <p:tgtEl>
                                          <p:spTgt spid="438335">
                                            <p:bg/>
                                          </p:spTgt>
                                        </p:tgtEl>
                                      </p:cBhvr>
                                    </p:animEffect>
                                    <p:set>
                                      <p:cBhvr>
                                        <p:cTn id="216" dur="1" fill="hold">
                                          <p:stCondLst>
                                            <p:cond delay="499"/>
                                          </p:stCondLst>
                                        </p:cTn>
                                        <p:tgtEl>
                                          <p:spTgt spid="438335">
                                            <p:bg/>
                                          </p:spTgt>
                                        </p:tgtEl>
                                        <p:attrNameLst>
                                          <p:attrName>style.visibility</p:attrName>
                                        </p:attrNameLst>
                                      </p:cBhvr>
                                      <p:to>
                                        <p:strVal val="hidden"/>
                                      </p:to>
                                    </p:set>
                                  </p:childTnLst>
                                </p:cTn>
                              </p:par>
                            </p:childTnLst>
                          </p:cTn>
                        </p:par>
                      </p:childTnLst>
                    </p:cTn>
                  </p:par>
                </p:childTnLst>
              </p:cTn>
              <p:nextCondLst>
                <p:cond evt="onClick" delay="0">
                  <p:tgtEl>
                    <p:spTgt spid="78"/>
                  </p:tgtEl>
                </p:cond>
              </p:nextCondLst>
            </p:seq>
          </p:childTnLst>
        </p:cTn>
      </p:par>
    </p:tnLst>
    <p:bldLst>
      <p:bldP spid="438275" grpId="0" animBg="1"/>
      <p:bldP spid="438276" grpId="0" animBg="1"/>
      <p:bldP spid="438277" grpId="0" animBg="1"/>
      <p:bldP spid="438278" grpId="0" animBg="1"/>
      <p:bldP spid="438279" grpId="0" animBg="1"/>
      <p:bldP spid="438280" grpId="0" animBg="1"/>
      <p:bldP spid="438281" grpId="0" animBg="1"/>
      <p:bldP spid="438282" grpId="0" animBg="1"/>
      <p:bldP spid="438283" grpId="0" animBg="1"/>
      <p:bldP spid="438283" grpId="1" animBg="1"/>
      <p:bldP spid="438284" grpId="0" animBg="1"/>
      <p:bldP spid="438284" grpId="1" animBg="1"/>
      <p:bldP spid="438285" grpId="0" animBg="1"/>
      <p:bldP spid="438285" grpId="1" animBg="1"/>
      <p:bldP spid="438286" grpId="0" animBg="1"/>
      <p:bldP spid="438286" grpId="1" animBg="1"/>
      <p:bldP spid="438287" grpId="0" animBg="1"/>
      <p:bldP spid="438287" grpId="1" animBg="1"/>
      <p:bldP spid="438287" grpId="2" animBg="1"/>
      <p:bldP spid="438288" grpId="0" animBg="1"/>
      <p:bldP spid="438288" grpId="1" animBg="1"/>
      <p:bldP spid="438289" grpId="0" animBg="1"/>
      <p:bldP spid="438290" grpId="0" animBg="1"/>
      <p:bldP spid="438291" grpId="0" animBg="1"/>
      <p:bldP spid="438292" grpId="0" animBg="1"/>
      <p:bldP spid="438293" grpId="0" animBg="1"/>
      <p:bldP spid="438294" grpId="0" animBg="1"/>
      <p:bldP spid="438295" grpId="0" animBg="1"/>
      <p:bldP spid="438296" grpId="0" animBg="1"/>
      <p:bldP spid="438335" grpId="0" build="allAtOnce" animBg="1" autoUpdateAnimBg="0"/>
      <p:bldP spid="438335" grpId="1" build="allAtOnce" animBg="1" autoUpdateAnimBg="0"/>
      <p:bldP spid="438335" grpId="2" build="allAtOnce" animBg="1" autoUpdateAnimBg="0"/>
      <p:bldP spid="438335" grpId="3" build="allAtOnce" autoUpdateAnimBg="0"/>
      <p:bldP spid="438335" grpId="4" build="allAtOnce" autoUpdateAnimBg="0"/>
      <p:bldP spid="438335" grpId="5" build="allAtOnce"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 name="Picture 110"/>
          <p:cNvPicPr>
            <a:picLocks/>
          </p:cNvPicPr>
          <p:nvPr/>
        </p:nvPicPr>
        <p:blipFill>
          <a:blip r:embed="rId6">
            <a:extLst>
              <a:ext uri="{28A0092B-C50C-407E-A947-70E740481C1C}">
                <a14:useLocalDpi xmlns:a14="http://schemas.microsoft.com/office/drawing/2010/main" val="0"/>
              </a:ext>
            </a:extLst>
          </a:blip>
          <a:stretch>
            <a:fillRect/>
          </a:stretch>
        </p:blipFill>
        <p:spPr>
          <a:xfrm>
            <a:off x="786384" y="1417320"/>
            <a:ext cx="7598664" cy="4187952"/>
          </a:xfrm>
          <a:prstGeom prst="rect">
            <a:avLst/>
          </a:prstGeom>
        </p:spPr>
      </p:pic>
      <p:sp>
        <p:nvSpPr>
          <p:cNvPr id="438274" name="Oval 2"/>
          <p:cNvSpPr>
            <a:spLocks noChangeArrowheads="1"/>
          </p:cNvSpPr>
          <p:nvPr/>
        </p:nvSpPr>
        <p:spPr bwMode="auto">
          <a:xfrm>
            <a:off x="8537575" y="6302375"/>
            <a:ext cx="457200" cy="457200"/>
          </a:xfrm>
          <a:prstGeom prst="ellipse">
            <a:avLst/>
          </a:prstGeom>
          <a:gradFill rotWithShape="1">
            <a:gsLst>
              <a:gs pos="0">
                <a:srgbClr val="FF0000">
                  <a:alpha val="50000"/>
                </a:srgbClr>
              </a:gs>
              <a:gs pos="100000">
                <a:srgbClr val="FF0000">
                  <a:gamma/>
                  <a:shade val="6275"/>
                  <a:invGamma/>
                </a:srgbClr>
              </a:gs>
            </a:gsLst>
            <a:path path="shape">
              <a:fillToRect l="50000" t="50000" r="50000" b="50000"/>
            </a:path>
          </a:gradFill>
          <a:ln w="254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ahoma" pitchFamily="34" charset="0"/>
              <a:ea typeface="+mn-ea"/>
              <a:cs typeface="+mn-cs"/>
            </a:endParaRPr>
          </a:p>
        </p:txBody>
      </p:sp>
      <p:sp>
        <p:nvSpPr>
          <p:cNvPr id="438275" name="Rectangle 3" descr="Small grid">
            <a:hlinkClick r:id="" action="ppaction://macro?name=Score_1"/>
          </p:cNvPr>
          <p:cNvSpPr>
            <a:spLocks noChangeAspect="1" noChangeArrowheads="1"/>
          </p:cNvSpPr>
          <p:nvPr/>
        </p:nvSpPr>
        <p:spPr bwMode="auto">
          <a:xfrm>
            <a:off x="3654425" y="1528763"/>
            <a:ext cx="817563" cy="831850"/>
          </a:xfrm>
          <a:prstGeom prst="rect">
            <a:avLst/>
          </a:prstGeom>
          <a:pattFill prst="smGrid">
            <a:fgClr>
              <a:srgbClr val="440000"/>
            </a:fgClr>
            <a:bgClr>
              <a:srgbClr val="C01818"/>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Impact" pitchFamily="34" charset="0"/>
                <a:ea typeface="+mn-ea"/>
                <a:cs typeface="+mn-cs"/>
              </a:rPr>
              <a:t>24</a:t>
            </a:r>
          </a:p>
        </p:txBody>
      </p:sp>
      <p:sp>
        <p:nvSpPr>
          <p:cNvPr id="438276" name="Rectangle 4" descr="Small grid">
            <a:hlinkClick r:id="" action="ppaction://macro?name=Score_2"/>
          </p:cNvPr>
          <p:cNvSpPr>
            <a:spLocks noChangeAspect="1" noChangeArrowheads="1"/>
          </p:cNvSpPr>
          <p:nvPr/>
        </p:nvSpPr>
        <p:spPr bwMode="auto">
          <a:xfrm>
            <a:off x="3654425" y="2563813"/>
            <a:ext cx="817563" cy="831850"/>
          </a:xfrm>
          <a:prstGeom prst="rect">
            <a:avLst/>
          </a:prstGeom>
          <a:pattFill prst="smGrid">
            <a:fgClr>
              <a:srgbClr val="440000"/>
            </a:fgClr>
            <a:bgClr>
              <a:srgbClr val="C01818"/>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Impact" pitchFamily="34" charset="0"/>
                <a:ea typeface="+mn-ea"/>
                <a:cs typeface="+mn-cs"/>
              </a:rPr>
              <a:t>18</a:t>
            </a:r>
          </a:p>
        </p:txBody>
      </p:sp>
      <p:sp>
        <p:nvSpPr>
          <p:cNvPr id="438277" name="Rectangle 5" descr="Small grid">
            <a:hlinkClick r:id="" action="ppaction://macro?name=Score_3"/>
          </p:cNvPr>
          <p:cNvSpPr>
            <a:spLocks noChangeAspect="1" noChangeArrowheads="1"/>
          </p:cNvSpPr>
          <p:nvPr/>
        </p:nvSpPr>
        <p:spPr bwMode="auto">
          <a:xfrm>
            <a:off x="3654425" y="3592513"/>
            <a:ext cx="817563" cy="831850"/>
          </a:xfrm>
          <a:prstGeom prst="rect">
            <a:avLst/>
          </a:prstGeom>
          <a:pattFill prst="smGrid">
            <a:fgClr>
              <a:srgbClr val="440000"/>
            </a:fgClr>
            <a:bgClr>
              <a:srgbClr val="C01818"/>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Impact" pitchFamily="34" charset="0"/>
                <a:ea typeface="+mn-ea"/>
                <a:cs typeface="+mn-cs"/>
              </a:rPr>
              <a:t>12</a:t>
            </a:r>
          </a:p>
        </p:txBody>
      </p:sp>
      <p:sp>
        <p:nvSpPr>
          <p:cNvPr id="438278" name="Rectangle 6" descr="Small grid">
            <a:hlinkClick r:id="" action="ppaction://macro?name=Score_4"/>
          </p:cNvPr>
          <p:cNvSpPr>
            <a:spLocks noChangeAspect="1" noChangeArrowheads="1"/>
          </p:cNvSpPr>
          <p:nvPr/>
        </p:nvSpPr>
        <p:spPr bwMode="auto">
          <a:xfrm>
            <a:off x="3654425" y="4630738"/>
            <a:ext cx="817563" cy="831850"/>
          </a:xfrm>
          <a:prstGeom prst="rect">
            <a:avLst/>
          </a:prstGeom>
          <a:pattFill prst="smGrid">
            <a:fgClr>
              <a:srgbClr val="440000"/>
            </a:fgClr>
            <a:bgClr>
              <a:srgbClr val="C01818"/>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Impact" pitchFamily="34" charset="0"/>
                <a:ea typeface="+mn-ea"/>
                <a:cs typeface="+mn-cs"/>
              </a:rPr>
              <a:t>10</a:t>
            </a:r>
          </a:p>
        </p:txBody>
      </p:sp>
      <p:sp>
        <p:nvSpPr>
          <p:cNvPr id="438279" name="Rectangle 7" descr="Small grid">
            <a:hlinkClick r:id="" action="ppaction://macro?name=Score_5"/>
          </p:cNvPr>
          <p:cNvSpPr>
            <a:spLocks noChangeArrowheads="1"/>
          </p:cNvSpPr>
          <p:nvPr/>
        </p:nvSpPr>
        <p:spPr bwMode="auto">
          <a:xfrm>
            <a:off x="7426325" y="1528763"/>
            <a:ext cx="817563" cy="831850"/>
          </a:xfrm>
          <a:prstGeom prst="rect">
            <a:avLst/>
          </a:prstGeom>
          <a:pattFill prst="smGrid">
            <a:fgClr>
              <a:srgbClr val="440000"/>
            </a:fgClr>
            <a:bgClr>
              <a:srgbClr val="C01818"/>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Impact" pitchFamily="34" charset="0"/>
                <a:ea typeface="+mn-ea"/>
                <a:cs typeface="+mn-cs"/>
              </a:rPr>
              <a:t>8</a:t>
            </a:r>
          </a:p>
        </p:txBody>
      </p:sp>
      <p:sp>
        <p:nvSpPr>
          <p:cNvPr id="438280" name="Rectangle 8" descr="Small grid">
            <a:hlinkClick r:id="" action="ppaction://macro?name=Score_6"/>
          </p:cNvPr>
          <p:cNvSpPr>
            <a:spLocks noChangeAspect="1" noChangeArrowheads="1"/>
          </p:cNvSpPr>
          <p:nvPr/>
        </p:nvSpPr>
        <p:spPr bwMode="auto">
          <a:xfrm>
            <a:off x="7426325" y="2563813"/>
            <a:ext cx="817563" cy="831850"/>
          </a:xfrm>
          <a:prstGeom prst="rect">
            <a:avLst/>
          </a:prstGeom>
          <a:pattFill prst="smGrid">
            <a:fgClr>
              <a:srgbClr val="440000"/>
            </a:fgClr>
            <a:bgClr>
              <a:srgbClr val="C01818"/>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Impact" pitchFamily="34" charset="0"/>
                <a:ea typeface="+mn-ea"/>
                <a:cs typeface="+mn-cs"/>
              </a:rPr>
              <a:t>6</a:t>
            </a:r>
          </a:p>
        </p:txBody>
      </p:sp>
      <p:sp>
        <p:nvSpPr>
          <p:cNvPr id="438281" name="Rectangle 9" descr="Small grid">
            <a:hlinkClick r:id="" action="ppaction://macro?name=Score_7"/>
          </p:cNvPr>
          <p:cNvSpPr>
            <a:spLocks noChangeAspect="1" noChangeArrowheads="1"/>
          </p:cNvSpPr>
          <p:nvPr/>
        </p:nvSpPr>
        <p:spPr bwMode="auto">
          <a:xfrm>
            <a:off x="7426325" y="3592513"/>
            <a:ext cx="817563" cy="831850"/>
          </a:xfrm>
          <a:prstGeom prst="rect">
            <a:avLst/>
          </a:prstGeom>
          <a:pattFill prst="smGrid">
            <a:fgClr>
              <a:srgbClr val="440000"/>
            </a:fgClr>
            <a:bgClr>
              <a:srgbClr val="C01818"/>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Impact" pitchFamily="34" charset="0"/>
                <a:ea typeface="+mn-ea"/>
                <a:cs typeface="+mn-cs"/>
              </a:rPr>
              <a:t>4</a:t>
            </a:r>
          </a:p>
        </p:txBody>
      </p:sp>
      <p:sp>
        <p:nvSpPr>
          <p:cNvPr id="438282" name="Rectangle 10" descr="Small grid">
            <a:hlinkClick r:id="" action="ppaction://macro?name=Score_8"/>
          </p:cNvPr>
          <p:cNvSpPr>
            <a:spLocks noChangeAspect="1" noChangeArrowheads="1"/>
          </p:cNvSpPr>
          <p:nvPr/>
        </p:nvSpPr>
        <p:spPr bwMode="auto">
          <a:xfrm>
            <a:off x="7426325" y="4630738"/>
            <a:ext cx="817563" cy="831850"/>
          </a:xfrm>
          <a:prstGeom prst="rect">
            <a:avLst/>
          </a:prstGeom>
          <a:pattFill prst="smGrid">
            <a:fgClr>
              <a:srgbClr val="440000"/>
            </a:fgClr>
            <a:bgClr>
              <a:srgbClr val="C01818"/>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Impact" pitchFamily="34" charset="0"/>
                <a:ea typeface="+mn-ea"/>
                <a:cs typeface="+mn-cs"/>
              </a:rPr>
              <a:t>2</a:t>
            </a:r>
          </a:p>
        </p:txBody>
      </p:sp>
      <p:sp>
        <p:nvSpPr>
          <p:cNvPr id="438283" name="WordArt 11"/>
          <p:cNvSpPr>
            <a:spLocks noChangeArrowheads="1" noChangeShapeType="1" noTextEdit="1"/>
          </p:cNvSpPr>
          <p:nvPr/>
        </p:nvSpPr>
        <p:spPr bwMode="auto">
          <a:xfrm>
            <a:off x="7613650" y="171450"/>
            <a:ext cx="423863" cy="32861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1" u="none" strike="noStrike" kern="10" cap="none" spc="0" normalizeH="0" baseline="0" noProof="0">
                <a:ln w="19050">
                  <a:solidFill>
                    <a:srgbClr val="000000"/>
                  </a:solidFill>
                  <a:miter lim="800000"/>
                  <a:headEnd/>
                  <a:tailEnd/>
                </a:ln>
                <a:solidFill>
                  <a:srgbClr val="FF0000">
                    <a:alpha val="85001"/>
                  </a:srgbClr>
                </a:solidFill>
                <a:effectLst/>
                <a:uLnTx/>
                <a:uFillTx/>
                <a:latin typeface="Arial Black"/>
                <a:ea typeface="+mn-ea"/>
                <a:cs typeface="+mn-cs"/>
              </a:rPr>
              <a:t>X</a:t>
            </a:r>
          </a:p>
        </p:txBody>
      </p:sp>
      <p:sp>
        <p:nvSpPr>
          <p:cNvPr id="438284" name="WordArt 12"/>
          <p:cNvSpPr>
            <a:spLocks noChangeArrowheads="1" noChangeShapeType="1" noTextEdit="1"/>
          </p:cNvSpPr>
          <p:nvPr/>
        </p:nvSpPr>
        <p:spPr bwMode="auto">
          <a:xfrm>
            <a:off x="8086725" y="171450"/>
            <a:ext cx="423863" cy="32861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1" u="none" strike="noStrike" kern="10" cap="none" spc="0" normalizeH="0" baseline="0" noProof="0">
                <a:ln w="19050">
                  <a:solidFill>
                    <a:srgbClr val="000000"/>
                  </a:solidFill>
                  <a:miter lim="800000"/>
                  <a:headEnd/>
                  <a:tailEnd/>
                </a:ln>
                <a:solidFill>
                  <a:srgbClr val="FF0000">
                    <a:alpha val="85001"/>
                  </a:srgbClr>
                </a:solidFill>
                <a:effectLst/>
                <a:uLnTx/>
                <a:uFillTx/>
                <a:latin typeface="Arial Black"/>
                <a:ea typeface="+mn-ea"/>
                <a:cs typeface="+mn-cs"/>
              </a:rPr>
              <a:t>X</a:t>
            </a:r>
          </a:p>
        </p:txBody>
      </p:sp>
      <p:sp>
        <p:nvSpPr>
          <p:cNvPr id="438285" name="WordArt 13"/>
          <p:cNvSpPr>
            <a:spLocks noChangeArrowheads="1" noChangeShapeType="1" noTextEdit="1"/>
          </p:cNvSpPr>
          <p:nvPr/>
        </p:nvSpPr>
        <p:spPr bwMode="auto">
          <a:xfrm>
            <a:off x="8561388" y="171450"/>
            <a:ext cx="423862" cy="32861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1" u="none" strike="noStrike" kern="10" cap="none" spc="0" normalizeH="0" baseline="0" noProof="0">
                <a:ln w="19050">
                  <a:solidFill>
                    <a:srgbClr val="000000"/>
                  </a:solidFill>
                  <a:miter lim="800000"/>
                  <a:headEnd/>
                  <a:tailEnd/>
                </a:ln>
                <a:solidFill>
                  <a:srgbClr val="FF0000">
                    <a:alpha val="85001"/>
                  </a:srgbClr>
                </a:solidFill>
                <a:effectLst/>
                <a:uLnTx/>
                <a:uFillTx/>
                <a:latin typeface="Arial Black"/>
                <a:ea typeface="+mn-ea"/>
                <a:cs typeface="+mn-cs"/>
              </a:rPr>
              <a:t>X</a:t>
            </a:r>
          </a:p>
        </p:txBody>
      </p:sp>
      <p:sp>
        <p:nvSpPr>
          <p:cNvPr id="438286" name="WordArt 14"/>
          <p:cNvSpPr>
            <a:spLocks noChangeAspect="1" noChangeArrowheads="1" noChangeShapeType="1" noTextEdit="1"/>
          </p:cNvSpPr>
          <p:nvPr/>
        </p:nvSpPr>
        <p:spPr bwMode="auto">
          <a:xfrm>
            <a:off x="8591550" y="6400800"/>
            <a:ext cx="338138" cy="261938"/>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25400">
                  <a:solidFill>
                    <a:srgbClr val="000000"/>
                  </a:solidFill>
                  <a:miter lim="800000"/>
                  <a:headEnd/>
                  <a:tailEnd/>
                </a:ln>
                <a:solidFill>
                  <a:srgbClr val="FF0000">
                    <a:alpha val="34000"/>
                  </a:srgbClr>
                </a:solidFill>
                <a:effectLst/>
                <a:uLnTx/>
                <a:uFillTx/>
                <a:latin typeface="Arial Black"/>
                <a:ea typeface="+mn-ea"/>
                <a:cs typeface="+mn-cs"/>
              </a:rPr>
              <a:t>X</a:t>
            </a:r>
          </a:p>
        </p:txBody>
      </p:sp>
      <p:sp>
        <p:nvSpPr>
          <p:cNvPr id="438287" name="WordArt 15"/>
          <p:cNvSpPr>
            <a:spLocks noChangeAspect="1" noChangeArrowheads="1" noChangeShapeType="1" noTextEdit="1"/>
          </p:cNvSpPr>
          <p:nvPr/>
        </p:nvSpPr>
        <p:spPr bwMode="auto">
          <a:xfrm>
            <a:off x="8591550" y="6400800"/>
            <a:ext cx="338138" cy="261938"/>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25400">
                  <a:solidFill>
                    <a:srgbClr val="000000"/>
                  </a:solidFill>
                  <a:miter lim="800000"/>
                  <a:headEnd/>
                  <a:tailEnd/>
                </a:ln>
                <a:solidFill>
                  <a:srgbClr val="FF0000">
                    <a:alpha val="34000"/>
                  </a:srgbClr>
                </a:solidFill>
                <a:effectLst/>
                <a:uLnTx/>
                <a:uFillTx/>
                <a:latin typeface="Arial Black"/>
                <a:ea typeface="+mn-ea"/>
                <a:cs typeface="+mn-cs"/>
              </a:rPr>
              <a:t>X</a:t>
            </a:r>
          </a:p>
        </p:txBody>
      </p:sp>
      <p:sp>
        <p:nvSpPr>
          <p:cNvPr id="438288" name="WordArt 16"/>
          <p:cNvSpPr>
            <a:spLocks noChangeAspect="1" noChangeArrowheads="1" noChangeShapeType="1" noTextEdit="1"/>
          </p:cNvSpPr>
          <p:nvPr/>
        </p:nvSpPr>
        <p:spPr bwMode="auto">
          <a:xfrm>
            <a:off x="8591550" y="6400800"/>
            <a:ext cx="338138" cy="261938"/>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dirty="0">
                <a:ln w="25400">
                  <a:solidFill>
                    <a:srgbClr val="000000"/>
                  </a:solidFill>
                  <a:miter lim="800000"/>
                  <a:headEnd/>
                  <a:tailEnd/>
                </a:ln>
                <a:solidFill>
                  <a:srgbClr val="FF0000">
                    <a:alpha val="34000"/>
                  </a:srgbClr>
                </a:solidFill>
                <a:effectLst/>
                <a:uLnTx/>
                <a:uFillTx/>
                <a:latin typeface="Arial Black"/>
                <a:ea typeface="+mn-ea"/>
                <a:cs typeface="+mn-cs"/>
              </a:rPr>
              <a:t>X</a:t>
            </a:r>
          </a:p>
        </p:txBody>
      </p:sp>
      <p:sp>
        <p:nvSpPr>
          <p:cNvPr id="438289" name="Rectangle 17" descr="Small grid"/>
          <p:cNvSpPr>
            <a:spLocks noChangeArrowheads="1"/>
          </p:cNvSpPr>
          <p:nvPr/>
        </p:nvSpPr>
        <p:spPr bwMode="auto">
          <a:xfrm>
            <a:off x="898525" y="1528763"/>
            <a:ext cx="2755900" cy="831850"/>
          </a:xfrm>
          <a:prstGeom prst="rect">
            <a:avLst/>
          </a:prstGeom>
          <a:pattFill prst="smGrid">
            <a:fgClr>
              <a:srgbClr val="333333"/>
            </a:fgClr>
            <a:bgClr>
              <a:schemeClr val="tx1"/>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lvl="0" algn="ctr" fontAlgn="base">
              <a:spcBef>
                <a:spcPct val="0"/>
              </a:spcBef>
              <a:spcAft>
                <a:spcPct val="0"/>
              </a:spcAft>
            </a:pPr>
            <a:r>
              <a:rPr lang="en-US" altLang="en-US" sz="1400" dirty="0">
                <a:solidFill>
                  <a:srgbClr val="FFFFFF"/>
                </a:solidFill>
                <a:latin typeface="Impact" pitchFamily="34" charset="0"/>
              </a:rPr>
              <a:t>No Paperwork/ Payment Handling</a:t>
            </a:r>
          </a:p>
        </p:txBody>
      </p:sp>
      <p:sp>
        <p:nvSpPr>
          <p:cNvPr id="438290" name="Rectangle 18" descr="Small grid"/>
          <p:cNvSpPr>
            <a:spLocks noChangeAspect="1" noChangeArrowheads="1"/>
          </p:cNvSpPr>
          <p:nvPr/>
        </p:nvSpPr>
        <p:spPr bwMode="auto">
          <a:xfrm>
            <a:off x="898525" y="2563813"/>
            <a:ext cx="2755900" cy="831850"/>
          </a:xfrm>
          <a:prstGeom prst="rect">
            <a:avLst/>
          </a:prstGeom>
          <a:pattFill prst="smGrid">
            <a:fgClr>
              <a:srgbClr val="333333"/>
            </a:fgClr>
            <a:bgClr>
              <a:schemeClr val="tx1"/>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b="0" i="0" u="none" strike="noStrike" kern="1200" cap="none" spc="0" normalizeH="0" baseline="0" noProof="0" dirty="0">
                <a:ln>
                  <a:noFill/>
                </a:ln>
                <a:solidFill>
                  <a:srgbClr val="FFFFFF"/>
                </a:solidFill>
                <a:effectLst/>
                <a:uLnTx/>
                <a:uFillTx/>
                <a:latin typeface="Impact" pitchFamily="34" charset="0"/>
                <a:ea typeface="+mn-ea"/>
                <a:cs typeface="+mn-cs"/>
              </a:rPr>
              <a:t>No price or date changes</a:t>
            </a:r>
          </a:p>
        </p:txBody>
      </p:sp>
      <p:sp>
        <p:nvSpPr>
          <p:cNvPr id="438291" name="Rectangle 19" descr="Small grid"/>
          <p:cNvSpPr>
            <a:spLocks noChangeAspect="1" noChangeArrowheads="1"/>
          </p:cNvSpPr>
          <p:nvPr/>
        </p:nvSpPr>
        <p:spPr bwMode="auto">
          <a:xfrm>
            <a:off x="898525" y="3592513"/>
            <a:ext cx="2755900" cy="831850"/>
          </a:xfrm>
          <a:prstGeom prst="rect">
            <a:avLst/>
          </a:prstGeom>
          <a:pattFill prst="smGrid">
            <a:fgClr>
              <a:srgbClr val="333333"/>
            </a:fgClr>
            <a:bgClr>
              <a:schemeClr val="tx1"/>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sz="2400" dirty="0">
                <a:solidFill>
                  <a:srgbClr val="FFFFFF"/>
                </a:solidFill>
                <a:latin typeface="Impact" pitchFamily="34" charset="0"/>
              </a:rPr>
              <a:t>24/7 Tour Guide</a:t>
            </a:r>
            <a:endParaRPr kumimoji="0" lang="en-US" altLang="en-US" sz="2400" b="0" i="0" u="none" strike="noStrike" kern="1200" cap="none" spc="0" normalizeH="0" baseline="0" noProof="0" dirty="0">
              <a:ln>
                <a:noFill/>
              </a:ln>
              <a:solidFill>
                <a:srgbClr val="FFFFFF"/>
              </a:solidFill>
              <a:effectLst/>
              <a:uLnTx/>
              <a:uFillTx/>
              <a:latin typeface="Impact" pitchFamily="34" charset="0"/>
            </a:endParaRPr>
          </a:p>
        </p:txBody>
      </p:sp>
      <p:sp>
        <p:nvSpPr>
          <p:cNvPr id="438292" name="Rectangle 20" descr="Small grid"/>
          <p:cNvSpPr>
            <a:spLocks noChangeAspect="1" noChangeArrowheads="1"/>
          </p:cNvSpPr>
          <p:nvPr/>
        </p:nvSpPr>
        <p:spPr bwMode="auto">
          <a:xfrm>
            <a:off x="898525" y="4630738"/>
            <a:ext cx="2755900" cy="831850"/>
          </a:xfrm>
          <a:prstGeom prst="rect">
            <a:avLst/>
          </a:prstGeom>
          <a:pattFill prst="smGrid">
            <a:fgClr>
              <a:srgbClr val="333333"/>
            </a:fgClr>
            <a:bgClr>
              <a:schemeClr val="tx1"/>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dirty="0">
                <a:ln>
                  <a:noFill/>
                </a:ln>
                <a:solidFill>
                  <a:srgbClr val="FFFFFF"/>
                </a:solidFill>
                <a:effectLst/>
                <a:uLnTx/>
                <a:uFillTx/>
                <a:latin typeface="Impact" pitchFamily="34" charset="0"/>
                <a:ea typeface="+mn-ea"/>
                <a:cs typeface="+mn-cs"/>
              </a:rPr>
              <a:t>Responsive Service</a:t>
            </a:r>
          </a:p>
        </p:txBody>
      </p:sp>
      <p:sp>
        <p:nvSpPr>
          <p:cNvPr id="438293" name="Rectangle 21" descr="Small grid"/>
          <p:cNvSpPr>
            <a:spLocks noChangeAspect="1" noChangeArrowheads="1"/>
          </p:cNvSpPr>
          <p:nvPr/>
        </p:nvSpPr>
        <p:spPr bwMode="auto">
          <a:xfrm>
            <a:off x="4670425" y="1528763"/>
            <a:ext cx="2755900" cy="831850"/>
          </a:xfrm>
          <a:prstGeom prst="rect">
            <a:avLst/>
          </a:prstGeom>
          <a:pattFill prst="smGrid">
            <a:fgClr>
              <a:srgbClr val="333333"/>
            </a:fgClr>
            <a:bgClr>
              <a:schemeClr val="tx1"/>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FFFFFF"/>
                </a:solidFill>
                <a:effectLst/>
                <a:uLnTx/>
                <a:uFillTx/>
                <a:latin typeface="Impact" pitchFamily="34" charset="0"/>
                <a:ea typeface="+mn-ea"/>
                <a:cs typeface="+mn-cs"/>
              </a:rPr>
              <a:t>Flexible Customization</a:t>
            </a:r>
          </a:p>
        </p:txBody>
      </p:sp>
      <p:sp>
        <p:nvSpPr>
          <p:cNvPr id="438294" name="Rectangle 22" descr="Small grid"/>
          <p:cNvSpPr>
            <a:spLocks noChangeAspect="1" noChangeArrowheads="1"/>
          </p:cNvSpPr>
          <p:nvPr/>
        </p:nvSpPr>
        <p:spPr bwMode="auto">
          <a:xfrm>
            <a:off x="4670425" y="2563813"/>
            <a:ext cx="2755900" cy="831850"/>
          </a:xfrm>
          <a:prstGeom prst="rect">
            <a:avLst/>
          </a:prstGeom>
          <a:pattFill prst="smGrid">
            <a:fgClr>
              <a:srgbClr val="333333"/>
            </a:fgClr>
            <a:bgClr>
              <a:schemeClr val="tx1"/>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FFFFFF"/>
                </a:solidFill>
                <a:effectLst/>
                <a:uLnTx/>
                <a:uFillTx/>
                <a:latin typeface="Impact" pitchFamily="34" charset="0"/>
                <a:ea typeface="+mn-ea"/>
                <a:cs typeface="+mn-cs"/>
              </a:rPr>
              <a:t>Recruitment Assistance</a:t>
            </a:r>
          </a:p>
        </p:txBody>
      </p:sp>
      <p:sp>
        <p:nvSpPr>
          <p:cNvPr id="438295" name="Rectangle 23" descr="Small grid"/>
          <p:cNvSpPr>
            <a:spLocks noChangeAspect="1" noChangeArrowheads="1"/>
          </p:cNvSpPr>
          <p:nvPr/>
        </p:nvSpPr>
        <p:spPr bwMode="auto">
          <a:xfrm>
            <a:off x="4670425" y="3592513"/>
            <a:ext cx="2755900" cy="831850"/>
          </a:xfrm>
          <a:prstGeom prst="rect">
            <a:avLst/>
          </a:prstGeom>
          <a:pattFill prst="smGrid">
            <a:fgClr>
              <a:srgbClr val="333333"/>
            </a:fgClr>
            <a:bgClr>
              <a:schemeClr val="tx1"/>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FFFFFF"/>
                </a:solidFill>
                <a:effectLst/>
                <a:uLnTx/>
                <a:uFillTx/>
                <a:latin typeface="Impact" pitchFamily="34" charset="0"/>
              </a:rPr>
              <a:t>Timely Info/ Reputable</a:t>
            </a:r>
            <a:r>
              <a:rPr kumimoji="0" lang="en-US" altLang="en-US" sz="1600" b="0" i="0" u="none" strike="noStrike" kern="1200" cap="none" spc="0" normalizeH="0" noProof="0" dirty="0">
                <a:ln>
                  <a:noFill/>
                </a:ln>
                <a:solidFill>
                  <a:srgbClr val="FFFFFF"/>
                </a:solidFill>
                <a:effectLst/>
                <a:uLnTx/>
                <a:uFillTx/>
                <a:latin typeface="Impact" pitchFamily="34" charset="0"/>
              </a:rPr>
              <a:t> Provider</a:t>
            </a:r>
            <a:endParaRPr kumimoji="0" lang="en-US" altLang="en-US" sz="1600" b="0" i="0" u="none" strike="noStrike" kern="1200" cap="none" spc="0" normalizeH="0" baseline="0" noProof="0" dirty="0">
              <a:ln>
                <a:noFill/>
              </a:ln>
              <a:solidFill>
                <a:srgbClr val="FFFFFF"/>
              </a:solidFill>
              <a:effectLst/>
              <a:uLnTx/>
              <a:uFillTx/>
              <a:latin typeface="Impact" pitchFamily="34" charset="0"/>
            </a:endParaRPr>
          </a:p>
        </p:txBody>
      </p:sp>
      <p:sp>
        <p:nvSpPr>
          <p:cNvPr id="438296" name="Rectangle 24" descr="Small grid"/>
          <p:cNvSpPr>
            <a:spLocks noChangeAspect="1" noChangeArrowheads="1"/>
          </p:cNvSpPr>
          <p:nvPr/>
        </p:nvSpPr>
        <p:spPr bwMode="auto">
          <a:xfrm>
            <a:off x="4670425" y="4630738"/>
            <a:ext cx="2755900" cy="831850"/>
          </a:xfrm>
          <a:prstGeom prst="rect">
            <a:avLst/>
          </a:prstGeom>
          <a:pattFill prst="smGrid">
            <a:fgClr>
              <a:srgbClr val="333333"/>
            </a:fgClr>
            <a:bgClr>
              <a:schemeClr val="tx1"/>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srgbClr val="FFFFFF"/>
                </a:solidFill>
                <a:effectLst/>
                <a:uLnTx/>
                <a:uFillTx/>
                <a:latin typeface="Impact" pitchFamily="34" charset="0"/>
                <a:ea typeface="+mn-ea"/>
                <a:cs typeface="+mn-cs"/>
              </a:rPr>
              <a:t>Educational Materials/Resources</a:t>
            </a:r>
            <a:endParaRPr kumimoji="0" lang="en-US" altLang="en-US" sz="1050" b="0" i="0" u="none" strike="noStrike" kern="1200" cap="none" spc="0" normalizeH="0" baseline="0" noProof="0" dirty="0">
              <a:ln>
                <a:noFill/>
              </a:ln>
              <a:solidFill>
                <a:srgbClr val="FFFFFF"/>
              </a:solidFill>
              <a:effectLst/>
              <a:uLnTx/>
              <a:uFillTx/>
              <a:latin typeface="Impact" pitchFamily="34" charset="0"/>
              <a:ea typeface="+mn-ea"/>
              <a:cs typeface="+mn-cs"/>
            </a:endParaRPr>
          </a:p>
        </p:txBody>
      </p:sp>
      <p:pic>
        <p:nvPicPr>
          <p:cNvPr id="438297" name="Picture 25" descr="1">
            <a:hlinkClick r:id="" action="ppaction://macro?name=Score_1"/>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702800" y="2782888"/>
            <a:ext cx="3705225" cy="962025"/>
          </a:xfrm>
          <a:prstGeom prst="rect">
            <a:avLst/>
          </a:prstGeom>
          <a:noFill/>
          <a:extLst>
            <a:ext uri="{909E8E84-426E-40DD-AFC4-6F175D3DCCD1}">
              <a14:hiddenFill xmlns:a14="http://schemas.microsoft.com/office/drawing/2010/main">
                <a:solidFill>
                  <a:srgbClr val="FFFFFF"/>
                </a:solidFill>
              </a14:hiddenFill>
            </a:ext>
          </a:extLst>
        </p:spPr>
      </p:pic>
      <p:pic>
        <p:nvPicPr>
          <p:cNvPr id="438298" name="Picture 26" descr="7">
            <a:hlinkClick r:id="" action="ppaction://macro?name=Score_7"/>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3469938" y="4857750"/>
            <a:ext cx="3705225" cy="962025"/>
          </a:xfrm>
          <a:prstGeom prst="rect">
            <a:avLst/>
          </a:prstGeom>
          <a:noFill/>
          <a:extLst>
            <a:ext uri="{909E8E84-426E-40DD-AFC4-6F175D3DCCD1}">
              <a14:hiddenFill xmlns:a14="http://schemas.microsoft.com/office/drawing/2010/main">
                <a:solidFill>
                  <a:srgbClr val="FFFFFF"/>
                </a:solidFill>
              </a14:hiddenFill>
            </a:ext>
          </a:extLst>
        </p:spPr>
      </p:pic>
      <p:pic>
        <p:nvPicPr>
          <p:cNvPr id="438299" name="Picture 27" descr="6">
            <a:hlinkClick r:id="" action="ppaction://macro?name=Score_6"/>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3469938" y="3824288"/>
            <a:ext cx="3705225" cy="962025"/>
          </a:xfrm>
          <a:prstGeom prst="rect">
            <a:avLst/>
          </a:prstGeom>
          <a:noFill/>
          <a:extLst>
            <a:ext uri="{909E8E84-426E-40DD-AFC4-6F175D3DCCD1}">
              <a14:hiddenFill xmlns:a14="http://schemas.microsoft.com/office/drawing/2010/main">
                <a:solidFill>
                  <a:srgbClr val="FFFFFF"/>
                </a:solidFill>
              </a14:hiddenFill>
            </a:ext>
          </a:extLst>
        </p:spPr>
      </p:pic>
      <p:pic>
        <p:nvPicPr>
          <p:cNvPr id="438300" name="Picture 28" descr="5">
            <a:hlinkClick r:id="" action="ppaction://macro?name=Score_5"/>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3469938" y="2782888"/>
            <a:ext cx="3705225" cy="962025"/>
          </a:xfrm>
          <a:prstGeom prst="rect">
            <a:avLst/>
          </a:prstGeom>
          <a:noFill/>
          <a:extLst>
            <a:ext uri="{909E8E84-426E-40DD-AFC4-6F175D3DCCD1}">
              <a14:hiddenFill xmlns:a14="http://schemas.microsoft.com/office/drawing/2010/main">
                <a:solidFill>
                  <a:srgbClr val="FFFFFF"/>
                </a:solidFill>
              </a14:hiddenFill>
            </a:ext>
          </a:extLst>
        </p:spPr>
      </p:pic>
      <p:pic>
        <p:nvPicPr>
          <p:cNvPr id="438301" name="Picture 29" descr="4">
            <a:hlinkClick r:id="" action="ppaction://macro?name=Score_4"/>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702800" y="5895975"/>
            <a:ext cx="3705225" cy="962025"/>
          </a:xfrm>
          <a:prstGeom prst="rect">
            <a:avLst/>
          </a:prstGeom>
          <a:noFill/>
          <a:extLst>
            <a:ext uri="{909E8E84-426E-40DD-AFC4-6F175D3DCCD1}">
              <a14:hiddenFill xmlns:a14="http://schemas.microsoft.com/office/drawing/2010/main">
                <a:solidFill>
                  <a:srgbClr val="FFFFFF"/>
                </a:solidFill>
              </a14:hiddenFill>
            </a:ext>
          </a:extLst>
        </p:spPr>
      </p:pic>
      <p:pic>
        <p:nvPicPr>
          <p:cNvPr id="438302" name="Picture 30" descr="3">
            <a:hlinkClick r:id="" action="ppaction://macro?name=Score_3"/>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702800" y="4857750"/>
            <a:ext cx="3705225" cy="962025"/>
          </a:xfrm>
          <a:prstGeom prst="rect">
            <a:avLst/>
          </a:prstGeom>
          <a:noFill/>
          <a:extLst>
            <a:ext uri="{909E8E84-426E-40DD-AFC4-6F175D3DCCD1}">
              <a14:hiddenFill xmlns:a14="http://schemas.microsoft.com/office/drawing/2010/main">
                <a:solidFill>
                  <a:srgbClr val="FFFFFF"/>
                </a:solidFill>
              </a14:hiddenFill>
            </a:ext>
          </a:extLst>
        </p:spPr>
      </p:pic>
      <p:pic>
        <p:nvPicPr>
          <p:cNvPr id="438303" name="Picture 31" descr="2">
            <a:hlinkClick r:id="" action="ppaction://macro?name=Score_2"/>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702800" y="3824288"/>
            <a:ext cx="3705225" cy="962025"/>
          </a:xfrm>
          <a:prstGeom prst="rect">
            <a:avLst/>
          </a:prstGeom>
          <a:noFill/>
          <a:extLst>
            <a:ext uri="{909E8E84-426E-40DD-AFC4-6F175D3DCCD1}">
              <a14:hiddenFill xmlns:a14="http://schemas.microsoft.com/office/drawing/2010/main">
                <a:solidFill>
                  <a:srgbClr val="FFFFFF"/>
                </a:solidFill>
              </a14:hiddenFill>
            </a:ext>
          </a:extLst>
        </p:spPr>
      </p:pic>
      <p:pic>
        <p:nvPicPr>
          <p:cNvPr id="438304" name="Picture 32" descr="8">
            <a:hlinkClick r:id="" action="ppaction://macro?name=Score_8"/>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3469938" y="5895975"/>
            <a:ext cx="3705225" cy="962025"/>
          </a:xfrm>
          <a:prstGeom prst="rect">
            <a:avLst/>
          </a:prstGeom>
          <a:noFill/>
          <a:extLst>
            <a:ext uri="{909E8E84-426E-40DD-AFC4-6F175D3DCCD1}">
              <a14:hiddenFill xmlns:a14="http://schemas.microsoft.com/office/drawing/2010/main">
                <a:solidFill>
                  <a:srgbClr val="FFFFFF"/>
                </a:solidFill>
              </a14:hiddenFill>
            </a:ext>
          </a:extLst>
        </p:spPr>
      </p:pic>
      <p:grpSp>
        <p:nvGrpSpPr>
          <p:cNvPr id="438305" name="Group 33"/>
          <p:cNvGrpSpPr>
            <a:grpSpLocks/>
          </p:cNvGrpSpPr>
          <p:nvPr/>
        </p:nvGrpSpPr>
        <p:grpSpPr bwMode="auto">
          <a:xfrm>
            <a:off x="9836150" y="-57150"/>
            <a:ext cx="7715250" cy="2333625"/>
            <a:chOff x="6192" y="-276"/>
            <a:chExt cx="4860" cy="1470"/>
          </a:xfrm>
        </p:grpSpPr>
        <p:grpSp>
          <p:nvGrpSpPr>
            <p:cNvPr id="438306" name="Group 34"/>
            <p:cNvGrpSpPr>
              <a:grpSpLocks/>
            </p:cNvGrpSpPr>
            <p:nvPr/>
          </p:nvGrpSpPr>
          <p:grpSpPr bwMode="auto">
            <a:xfrm>
              <a:off x="6192" y="-276"/>
              <a:ext cx="1404" cy="1470"/>
              <a:chOff x="6192" y="-276"/>
              <a:chExt cx="1404" cy="1470"/>
            </a:xfrm>
          </p:grpSpPr>
          <p:sp>
            <p:nvSpPr>
              <p:cNvPr id="438307" name="WordArt 35"/>
              <p:cNvSpPr>
                <a:spLocks noChangeArrowheads="1" noChangeShapeType="1" noTextEdit="1"/>
              </p:cNvSpPr>
              <p:nvPr/>
            </p:nvSpPr>
            <p:spPr bwMode="auto">
              <a:xfrm>
                <a:off x="6384" y="-48"/>
                <a:ext cx="1008" cy="102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76200">
                      <a:solidFill>
                        <a:srgbClr val="660013"/>
                      </a:solidFill>
                      <a:miter lim="800000"/>
                      <a:headEnd/>
                      <a:tailEnd/>
                    </a:ln>
                    <a:solidFill>
                      <a:srgbClr val="D80000"/>
                    </a:solidFill>
                    <a:effectLst/>
                    <a:uLnTx/>
                    <a:uFillTx/>
                    <a:latin typeface="Verdana"/>
                    <a:ea typeface="Verdana"/>
                    <a:cs typeface="Verdana"/>
                  </a:rPr>
                  <a:t>X</a:t>
                </a:r>
              </a:p>
            </p:txBody>
          </p:sp>
          <p:sp>
            <p:nvSpPr>
              <p:cNvPr id="438308" name="AutoShape 36"/>
              <p:cNvSpPr>
                <a:spLocks noChangeArrowheads="1"/>
              </p:cNvSpPr>
              <p:nvPr/>
            </p:nvSpPr>
            <p:spPr bwMode="auto">
              <a:xfrm>
                <a:off x="6192" y="-276"/>
                <a:ext cx="1404" cy="1470"/>
              </a:xfrm>
              <a:prstGeom prst="roundRect">
                <a:avLst>
                  <a:gd name="adj" fmla="val 16667"/>
                </a:avLst>
              </a:prstGeom>
              <a:noFill/>
              <a:ln w="381000">
                <a:solidFill>
                  <a:srgbClr val="66001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ahoma" pitchFamily="34" charset="0"/>
                  <a:ea typeface="+mn-ea"/>
                  <a:cs typeface="+mn-cs"/>
                </a:endParaRPr>
              </a:p>
            </p:txBody>
          </p:sp>
          <p:sp>
            <p:nvSpPr>
              <p:cNvPr id="438309" name="AutoShape 37"/>
              <p:cNvSpPr>
                <a:spLocks noChangeArrowheads="1"/>
              </p:cNvSpPr>
              <p:nvPr/>
            </p:nvSpPr>
            <p:spPr bwMode="auto">
              <a:xfrm>
                <a:off x="6192" y="-276"/>
                <a:ext cx="1404" cy="1470"/>
              </a:xfrm>
              <a:prstGeom prst="roundRect">
                <a:avLst>
                  <a:gd name="adj" fmla="val 16667"/>
                </a:avLst>
              </a:prstGeom>
              <a:noFill/>
              <a:ln w="228600">
                <a:solidFill>
                  <a:srgbClr val="D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ahoma" pitchFamily="34" charset="0"/>
                  <a:ea typeface="+mn-ea"/>
                  <a:cs typeface="+mn-cs"/>
                </a:endParaRPr>
              </a:p>
            </p:txBody>
          </p:sp>
        </p:grpSp>
        <p:grpSp>
          <p:nvGrpSpPr>
            <p:cNvPr id="438310" name="Group 38"/>
            <p:cNvGrpSpPr>
              <a:grpSpLocks/>
            </p:cNvGrpSpPr>
            <p:nvPr/>
          </p:nvGrpSpPr>
          <p:grpSpPr bwMode="auto">
            <a:xfrm>
              <a:off x="7920" y="-276"/>
              <a:ext cx="1404" cy="1470"/>
              <a:chOff x="6192" y="-276"/>
              <a:chExt cx="1404" cy="1470"/>
            </a:xfrm>
          </p:grpSpPr>
          <p:sp>
            <p:nvSpPr>
              <p:cNvPr id="438311" name="WordArt 39"/>
              <p:cNvSpPr>
                <a:spLocks noChangeArrowheads="1" noChangeShapeType="1" noTextEdit="1"/>
              </p:cNvSpPr>
              <p:nvPr/>
            </p:nvSpPr>
            <p:spPr bwMode="auto">
              <a:xfrm>
                <a:off x="6384" y="-48"/>
                <a:ext cx="1008" cy="102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76200">
                      <a:solidFill>
                        <a:srgbClr val="660013"/>
                      </a:solidFill>
                      <a:miter lim="800000"/>
                      <a:headEnd/>
                      <a:tailEnd/>
                    </a:ln>
                    <a:solidFill>
                      <a:srgbClr val="D80000"/>
                    </a:solidFill>
                    <a:effectLst/>
                    <a:uLnTx/>
                    <a:uFillTx/>
                    <a:latin typeface="Verdana"/>
                    <a:ea typeface="Verdana"/>
                    <a:cs typeface="Verdana"/>
                  </a:rPr>
                  <a:t>X</a:t>
                </a:r>
              </a:p>
            </p:txBody>
          </p:sp>
          <p:sp>
            <p:nvSpPr>
              <p:cNvPr id="438312" name="AutoShape 40"/>
              <p:cNvSpPr>
                <a:spLocks noChangeArrowheads="1"/>
              </p:cNvSpPr>
              <p:nvPr/>
            </p:nvSpPr>
            <p:spPr bwMode="auto">
              <a:xfrm>
                <a:off x="6192" y="-276"/>
                <a:ext cx="1404" cy="1470"/>
              </a:xfrm>
              <a:prstGeom prst="roundRect">
                <a:avLst>
                  <a:gd name="adj" fmla="val 16667"/>
                </a:avLst>
              </a:prstGeom>
              <a:noFill/>
              <a:ln w="381000">
                <a:solidFill>
                  <a:srgbClr val="66001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ahoma" pitchFamily="34" charset="0"/>
                  <a:ea typeface="+mn-ea"/>
                  <a:cs typeface="+mn-cs"/>
                </a:endParaRPr>
              </a:p>
            </p:txBody>
          </p:sp>
          <p:sp>
            <p:nvSpPr>
              <p:cNvPr id="438313" name="AutoShape 41"/>
              <p:cNvSpPr>
                <a:spLocks noChangeArrowheads="1"/>
              </p:cNvSpPr>
              <p:nvPr/>
            </p:nvSpPr>
            <p:spPr bwMode="auto">
              <a:xfrm>
                <a:off x="6192" y="-276"/>
                <a:ext cx="1404" cy="1470"/>
              </a:xfrm>
              <a:prstGeom prst="roundRect">
                <a:avLst>
                  <a:gd name="adj" fmla="val 16667"/>
                </a:avLst>
              </a:prstGeom>
              <a:noFill/>
              <a:ln w="228600">
                <a:solidFill>
                  <a:srgbClr val="D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ahoma" pitchFamily="34" charset="0"/>
                  <a:ea typeface="+mn-ea"/>
                  <a:cs typeface="+mn-cs"/>
                </a:endParaRPr>
              </a:p>
            </p:txBody>
          </p:sp>
        </p:grpSp>
        <p:grpSp>
          <p:nvGrpSpPr>
            <p:cNvPr id="438314" name="Group 42"/>
            <p:cNvGrpSpPr>
              <a:grpSpLocks/>
            </p:cNvGrpSpPr>
            <p:nvPr/>
          </p:nvGrpSpPr>
          <p:grpSpPr bwMode="auto">
            <a:xfrm>
              <a:off x="9648" y="-276"/>
              <a:ext cx="1404" cy="1470"/>
              <a:chOff x="6192" y="-276"/>
              <a:chExt cx="1404" cy="1470"/>
            </a:xfrm>
          </p:grpSpPr>
          <p:sp>
            <p:nvSpPr>
              <p:cNvPr id="438315" name="WordArt 43"/>
              <p:cNvSpPr>
                <a:spLocks noChangeArrowheads="1" noChangeShapeType="1" noTextEdit="1"/>
              </p:cNvSpPr>
              <p:nvPr/>
            </p:nvSpPr>
            <p:spPr bwMode="auto">
              <a:xfrm>
                <a:off x="6384" y="-48"/>
                <a:ext cx="1008" cy="102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76200">
                      <a:solidFill>
                        <a:srgbClr val="660013"/>
                      </a:solidFill>
                      <a:miter lim="800000"/>
                      <a:headEnd/>
                      <a:tailEnd/>
                    </a:ln>
                    <a:solidFill>
                      <a:srgbClr val="D80000"/>
                    </a:solidFill>
                    <a:effectLst/>
                    <a:uLnTx/>
                    <a:uFillTx/>
                    <a:latin typeface="Verdana"/>
                    <a:ea typeface="Verdana"/>
                    <a:cs typeface="Verdana"/>
                  </a:rPr>
                  <a:t>X</a:t>
                </a:r>
              </a:p>
            </p:txBody>
          </p:sp>
          <p:sp>
            <p:nvSpPr>
              <p:cNvPr id="438316" name="AutoShape 44"/>
              <p:cNvSpPr>
                <a:spLocks noChangeArrowheads="1"/>
              </p:cNvSpPr>
              <p:nvPr/>
            </p:nvSpPr>
            <p:spPr bwMode="auto">
              <a:xfrm>
                <a:off x="6192" y="-276"/>
                <a:ext cx="1404" cy="1470"/>
              </a:xfrm>
              <a:prstGeom prst="roundRect">
                <a:avLst>
                  <a:gd name="adj" fmla="val 16667"/>
                </a:avLst>
              </a:prstGeom>
              <a:noFill/>
              <a:ln w="381000">
                <a:solidFill>
                  <a:srgbClr val="66001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ahoma" pitchFamily="34" charset="0"/>
                  <a:ea typeface="+mn-ea"/>
                  <a:cs typeface="+mn-cs"/>
                </a:endParaRPr>
              </a:p>
            </p:txBody>
          </p:sp>
          <p:sp>
            <p:nvSpPr>
              <p:cNvPr id="438317" name="AutoShape 45"/>
              <p:cNvSpPr>
                <a:spLocks noChangeArrowheads="1"/>
              </p:cNvSpPr>
              <p:nvPr/>
            </p:nvSpPr>
            <p:spPr bwMode="auto">
              <a:xfrm>
                <a:off x="6192" y="-276"/>
                <a:ext cx="1404" cy="1470"/>
              </a:xfrm>
              <a:prstGeom prst="roundRect">
                <a:avLst>
                  <a:gd name="adj" fmla="val 16667"/>
                </a:avLst>
              </a:prstGeom>
              <a:noFill/>
              <a:ln w="228600">
                <a:solidFill>
                  <a:srgbClr val="D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ahoma" pitchFamily="34" charset="0"/>
                  <a:ea typeface="+mn-ea"/>
                  <a:cs typeface="+mn-cs"/>
                </a:endParaRPr>
              </a:p>
            </p:txBody>
          </p:sp>
        </p:grpSp>
      </p:grpSp>
      <p:grpSp>
        <p:nvGrpSpPr>
          <p:cNvPr id="438318" name="Group 46"/>
          <p:cNvGrpSpPr>
            <a:grpSpLocks/>
          </p:cNvGrpSpPr>
          <p:nvPr/>
        </p:nvGrpSpPr>
        <p:grpSpPr bwMode="auto">
          <a:xfrm>
            <a:off x="9839325" y="-57150"/>
            <a:ext cx="4972050" cy="2333625"/>
            <a:chOff x="6146" y="-2208"/>
            <a:chExt cx="3132" cy="1470"/>
          </a:xfrm>
        </p:grpSpPr>
        <p:grpSp>
          <p:nvGrpSpPr>
            <p:cNvPr id="438319" name="Group 47"/>
            <p:cNvGrpSpPr>
              <a:grpSpLocks/>
            </p:cNvGrpSpPr>
            <p:nvPr/>
          </p:nvGrpSpPr>
          <p:grpSpPr bwMode="auto">
            <a:xfrm>
              <a:off x="6146" y="-2208"/>
              <a:ext cx="1404" cy="1470"/>
              <a:chOff x="6192" y="-276"/>
              <a:chExt cx="1404" cy="1470"/>
            </a:xfrm>
          </p:grpSpPr>
          <p:sp>
            <p:nvSpPr>
              <p:cNvPr id="438320" name="WordArt 48"/>
              <p:cNvSpPr>
                <a:spLocks noChangeArrowheads="1" noChangeShapeType="1" noTextEdit="1"/>
              </p:cNvSpPr>
              <p:nvPr/>
            </p:nvSpPr>
            <p:spPr bwMode="auto">
              <a:xfrm>
                <a:off x="6384" y="-48"/>
                <a:ext cx="1008" cy="102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76200">
                      <a:solidFill>
                        <a:srgbClr val="660013"/>
                      </a:solidFill>
                      <a:miter lim="800000"/>
                      <a:headEnd/>
                      <a:tailEnd/>
                    </a:ln>
                    <a:solidFill>
                      <a:srgbClr val="D80000"/>
                    </a:solidFill>
                    <a:effectLst/>
                    <a:uLnTx/>
                    <a:uFillTx/>
                    <a:latin typeface="Verdana"/>
                    <a:ea typeface="Verdana"/>
                    <a:cs typeface="Verdana"/>
                  </a:rPr>
                  <a:t>X</a:t>
                </a:r>
              </a:p>
            </p:txBody>
          </p:sp>
          <p:sp>
            <p:nvSpPr>
              <p:cNvPr id="438321" name="AutoShape 49"/>
              <p:cNvSpPr>
                <a:spLocks noChangeArrowheads="1"/>
              </p:cNvSpPr>
              <p:nvPr/>
            </p:nvSpPr>
            <p:spPr bwMode="auto">
              <a:xfrm>
                <a:off x="6192" y="-276"/>
                <a:ext cx="1404" cy="1470"/>
              </a:xfrm>
              <a:prstGeom prst="roundRect">
                <a:avLst>
                  <a:gd name="adj" fmla="val 16667"/>
                </a:avLst>
              </a:prstGeom>
              <a:noFill/>
              <a:ln w="381000">
                <a:solidFill>
                  <a:srgbClr val="66001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ahoma" pitchFamily="34" charset="0"/>
                  <a:ea typeface="+mn-ea"/>
                  <a:cs typeface="+mn-cs"/>
                </a:endParaRPr>
              </a:p>
            </p:txBody>
          </p:sp>
          <p:sp>
            <p:nvSpPr>
              <p:cNvPr id="438322" name="AutoShape 50"/>
              <p:cNvSpPr>
                <a:spLocks noChangeArrowheads="1"/>
              </p:cNvSpPr>
              <p:nvPr/>
            </p:nvSpPr>
            <p:spPr bwMode="auto">
              <a:xfrm>
                <a:off x="6192" y="-276"/>
                <a:ext cx="1404" cy="1470"/>
              </a:xfrm>
              <a:prstGeom prst="roundRect">
                <a:avLst>
                  <a:gd name="adj" fmla="val 16667"/>
                </a:avLst>
              </a:prstGeom>
              <a:noFill/>
              <a:ln w="228600">
                <a:solidFill>
                  <a:srgbClr val="D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ahoma" pitchFamily="34" charset="0"/>
                  <a:ea typeface="+mn-ea"/>
                  <a:cs typeface="+mn-cs"/>
                </a:endParaRPr>
              </a:p>
            </p:txBody>
          </p:sp>
        </p:grpSp>
        <p:grpSp>
          <p:nvGrpSpPr>
            <p:cNvPr id="438323" name="Group 51"/>
            <p:cNvGrpSpPr>
              <a:grpSpLocks/>
            </p:cNvGrpSpPr>
            <p:nvPr/>
          </p:nvGrpSpPr>
          <p:grpSpPr bwMode="auto">
            <a:xfrm>
              <a:off x="7874" y="-2208"/>
              <a:ext cx="1404" cy="1470"/>
              <a:chOff x="6192" y="-276"/>
              <a:chExt cx="1404" cy="1470"/>
            </a:xfrm>
          </p:grpSpPr>
          <p:sp>
            <p:nvSpPr>
              <p:cNvPr id="438324" name="WordArt 52"/>
              <p:cNvSpPr>
                <a:spLocks noChangeArrowheads="1" noChangeShapeType="1" noTextEdit="1"/>
              </p:cNvSpPr>
              <p:nvPr/>
            </p:nvSpPr>
            <p:spPr bwMode="auto">
              <a:xfrm>
                <a:off x="6384" y="-48"/>
                <a:ext cx="1008" cy="102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76200">
                      <a:solidFill>
                        <a:srgbClr val="660013"/>
                      </a:solidFill>
                      <a:miter lim="800000"/>
                      <a:headEnd/>
                      <a:tailEnd/>
                    </a:ln>
                    <a:solidFill>
                      <a:srgbClr val="D80000"/>
                    </a:solidFill>
                    <a:effectLst/>
                    <a:uLnTx/>
                    <a:uFillTx/>
                    <a:latin typeface="Verdana"/>
                    <a:ea typeface="Verdana"/>
                    <a:cs typeface="Verdana"/>
                  </a:rPr>
                  <a:t>X</a:t>
                </a:r>
              </a:p>
            </p:txBody>
          </p:sp>
          <p:sp>
            <p:nvSpPr>
              <p:cNvPr id="438325" name="AutoShape 53"/>
              <p:cNvSpPr>
                <a:spLocks noChangeArrowheads="1"/>
              </p:cNvSpPr>
              <p:nvPr/>
            </p:nvSpPr>
            <p:spPr bwMode="auto">
              <a:xfrm>
                <a:off x="6192" y="-276"/>
                <a:ext cx="1404" cy="1470"/>
              </a:xfrm>
              <a:prstGeom prst="roundRect">
                <a:avLst>
                  <a:gd name="adj" fmla="val 16667"/>
                </a:avLst>
              </a:prstGeom>
              <a:noFill/>
              <a:ln w="381000">
                <a:solidFill>
                  <a:srgbClr val="66001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ahoma" pitchFamily="34" charset="0"/>
                  <a:ea typeface="+mn-ea"/>
                  <a:cs typeface="+mn-cs"/>
                </a:endParaRPr>
              </a:p>
            </p:txBody>
          </p:sp>
          <p:sp>
            <p:nvSpPr>
              <p:cNvPr id="438326" name="AutoShape 54"/>
              <p:cNvSpPr>
                <a:spLocks noChangeArrowheads="1"/>
              </p:cNvSpPr>
              <p:nvPr/>
            </p:nvSpPr>
            <p:spPr bwMode="auto">
              <a:xfrm>
                <a:off x="6192" y="-276"/>
                <a:ext cx="1404" cy="1470"/>
              </a:xfrm>
              <a:prstGeom prst="roundRect">
                <a:avLst>
                  <a:gd name="adj" fmla="val 16667"/>
                </a:avLst>
              </a:prstGeom>
              <a:noFill/>
              <a:ln w="228600">
                <a:solidFill>
                  <a:srgbClr val="D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ahoma" pitchFamily="34" charset="0"/>
                  <a:ea typeface="+mn-ea"/>
                  <a:cs typeface="+mn-cs"/>
                </a:endParaRPr>
              </a:p>
            </p:txBody>
          </p:sp>
        </p:grpSp>
      </p:grpSp>
      <p:grpSp>
        <p:nvGrpSpPr>
          <p:cNvPr id="438327" name="Group 55"/>
          <p:cNvGrpSpPr>
            <a:grpSpLocks/>
          </p:cNvGrpSpPr>
          <p:nvPr/>
        </p:nvGrpSpPr>
        <p:grpSpPr bwMode="auto">
          <a:xfrm>
            <a:off x="9836150" y="-57150"/>
            <a:ext cx="2228850" cy="2333625"/>
            <a:chOff x="6192" y="-276"/>
            <a:chExt cx="1404" cy="1470"/>
          </a:xfrm>
        </p:grpSpPr>
        <p:sp>
          <p:nvSpPr>
            <p:cNvPr id="438328" name="WordArt 56"/>
            <p:cNvSpPr>
              <a:spLocks noChangeArrowheads="1" noChangeShapeType="1" noTextEdit="1"/>
            </p:cNvSpPr>
            <p:nvPr/>
          </p:nvSpPr>
          <p:spPr bwMode="auto">
            <a:xfrm>
              <a:off x="6384" y="-48"/>
              <a:ext cx="1008" cy="102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76200">
                    <a:solidFill>
                      <a:srgbClr val="660013"/>
                    </a:solidFill>
                    <a:miter lim="800000"/>
                    <a:headEnd/>
                    <a:tailEnd/>
                  </a:ln>
                  <a:solidFill>
                    <a:srgbClr val="D80000"/>
                  </a:solidFill>
                  <a:effectLst/>
                  <a:uLnTx/>
                  <a:uFillTx/>
                  <a:latin typeface="Verdana"/>
                  <a:ea typeface="Verdana"/>
                  <a:cs typeface="Verdana"/>
                </a:rPr>
                <a:t>X</a:t>
              </a:r>
            </a:p>
          </p:txBody>
        </p:sp>
        <p:sp>
          <p:nvSpPr>
            <p:cNvPr id="438329" name="AutoShape 57"/>
            <p:cNvSpPr>
              <a:spLocks noChangeArrowheads="1"/>
            </p:cNvSpPr>
            <p:nvPr/>
          </p:nvSpPr>
          <p:spPr bwMode="auto">
            <a:xfrm>
              <a:off x="6192" y="-276"/>
              <a:ext cx="1404" cy="1470"/>
            </a:xfrm>
            <a:prstGeom prst="roundRect">
              <a:avLst>
                <a:gd name="adj" fmla="val 16667"/>
              </a:avLst>
            </a:prstGeom>
            <a:noFill/>
            <a:ln w="381000">
              <a:solidFill>
                <a:srgbClr val="66001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ahoma" pitchFamily="34" charset="0"/>
                <a:ea typeface="+mn-ea"/>
                <a:cs typeface="+mn-cs"/>
              </a:endParaRPr>
            </a:p>
          </p:txBody>
        </p:sp>
        <p:sp>
          <p:nvSpPr>
            <p:cNvPr id="438330" name="AutoShape 58"/>
            <p:cNvSpPr>
              <a:spLocks noChangeArrowheads="1"/>
            </p:cNvSpPr>
            <p:nvPr/>
          </p:nvSpPr>
          <p:spPr bwMode="auto">
            <a:xfrm>
              <a:off x="6192" y="-276"/>
              <a:ext cx="1404" cy="1470"/>
            </a:xfrm>
            <a:prstGeom prst="roundRect">
              <a:avLst>
                <a:gd name="adj" fmla="val 16667"/>
              </a:avLst>
            </a:prstGeom>
            <a:noFill/>
            <a:ln w="228600">
              <a:solidFill>
                <a:srgbClr val="D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ahoma" pitchFamily="34" charset="0"/>
                <a:ea typeface="+mn-ea"/>
                <a:cs typeface="+mn-cs"/>
              </a:endParaRPr>
            </a:p>
          </p:txBody>
        </p:sp>
      </p:grpSp>
      <p:pic>
        <p:nvPicPr>
          <p:cNvPr id="438331" name="Picture 59">
            <a:hlinkClick r:id="" action="ppaction://macro?name=Begin_Round"/>
          </p:cNvPr>
          <p:cNvPicPr>
            <a:picLocks noChangeAspect="1" noChangeArrowheads="1"/>
          </p:cNvPicPr>
          <p:nvPr/>
        </p:nvPicPr>
        <p:blipFill>
          <a:blip r:embed="rId15">
            <a:extLst>
              <a:ext uri="{28A0092B-C50C-407E-A947-70E740481C1C}">
                <a14:useLocalDpi xmlns:a14="http://schemas.microsoft.com/office/drawing/2010/main" val="0"/>
              </a:ext>
            </a:extLst>
          </a:blip>
          <a:stretch>
            <a:fillRect/>
          </a:stretch>
        </p:blipFill>
        <p:spPr bwMode="auto">
          <a:xfrm>
            <a:off x="1362075" y="6355556"/>
            <a:ext cx="952500" cy="357187"/>
          </a:xfrm>
          <a:prstGeom prst="rect">
            <a:avLst/>
          </a:prstGeom>
          <a:noFill/>
          <a:extLst>
            <a:ext uri="{909E8E84-426E-40DD-AFC4-6F175D3DCCD1}">
              <a14:hiddenFill xmlns:a14="http://schemas.microsoft.com/office/drawing/2010/main">
                <a:solidFill>
                  <a:srgbClr val="FFFFFF"/>
                </a:solidFill>
              </a14:hiddenFill>
            </a:ext>
          </a:extLst>
        </p:spPr>
      </p:pic>
      <p:grpSp>
        <p:nvGrpSpPr>
          <p:cNvPr id="438332" name="Group 60"/>
          <p:cNvGrpSpPr>
            <a:grpSpLocks/>
          </p:cNvGrpSpPr>
          <p:nvPr/>
        </p:nvGrpSpPr>
        <p:grpSpPr bwMode="auto">
          <a:xfrm>
            <a:off x="9688513" y="2743216"/>
            <a:ext cx="7472362" cy="4113198"/>
            <a:chOff x="-4707" y="1776"/>
            <a:chExt cx="4707" cy="2567"/>
          </a:xfrm>
        </p:grpSpPr>
        <p:sp>
          <p:nvSpPr>
            <p:cNvPr id="438333" name="Rectangle 61"/>
            <p:cNvSpPr>
              <a:spLocks noChangeArrowheads="1"/>
            </p:cNvSpPr>
            <p:nvPr/>
          </p:nvSpPr>
          <p:spPr bwMode="auto">
            <a:xfrm>
              <a:off x="-4707" y="1776"/>
              <a:ext cx="4707" cy="2567"/>
            </a:xfrm>
            <a:prstGeom prst="rect">
              <a:avLst/>
            </a:prstGeom>
            <a:gradFill rotWithShape="0">
              <a:gsLst>
                <a:gs pos="0">
                  <a:srgbClr val="FFFFFF">
                    <a:gamma/>
                    <a:shade val="46275"/>
                    <a:invGamma/>
                  </a:srgbClr>
                </a:gs>
                <a:gs pos="50000">
                  <a:srgbClr val="FFFFFF"/>
                </a:gs>
                <a:gs pos="100000">
                  <a:srgbClr val="FFFFFF">
                    <a:gamma/>
                    <a:shade val="46275"/>
                    <a:invGamma/>
                  </a:srgbClr>
                </a:gs>
              </a:gsLst>
              <a:lin ang="5400000" scaled="1"/>
            </a:gra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6600" b="1" i="0" u="none" strike="noStrike" kern="1200" cap="none" spc="0" normalizeH="0" baseline="0" noProof="0">
                <a:ln>
                  <a:noFill/>
                </a:ln>
                <a:solidFill>
                  <a:srgbClr val="000000"/>
                </a:solidFill>
                <a:effectLst>
                  <a:outerShdw blurRad="38100" dist="38100" dir="2700000" algn="tl">
                    <a:srgbClr val="C0C0C0"/>
                  </a:outerShdw>
                </a:effectLst>
                <a:uLnTx/>
                <a:uFillTx/>
                <a:latin typeface="Tahoma" pitchFamily="34" charset="0"/>
                <a:ea typeface="+mn-ea"/>
                <a:cs typeface="+mn-cs"/>
              </a:endParaRPr>
            </a:p>
          </p:txBody>
        </p:sp>
        <p:pic>
          <p:nvPicPr>
            <p:cNvPr id="438334" name="Picture 62"/>
            <p:cNvPicPr>
              <a:picLocks noChangeAspect="1" noChangeArrowheads="1"/>
            </p:cNvPicPr>
            <p:nvPr/>
          </p:nvPicPr>
          <p:blipFill>
            <a:blip r:embed="rId16">
              <a:extLst>
                <a:ext uri="{28A0092B-C50C-407E-A947-70E740481C1C}">
                  <a14:useLocalDpi xmlns:a14="http://schemas.microsoft.com/office/drawing/2010/main" val="0"/>
                </a:ext>
              </a:extLst>
            </a:blip>
            <a:stretch>
              <a:fillRect/>
            </a:stretch>
          </p:blipFill>
          <p:spPr bwMode="auto">
            <a:xfrm>
              <a:off x="-4032" y="1935"/>
              <a:ext cx="3363" cy="2248"/>
            </a:xfrm>
            <a:prstGeom prst="rect">
              <a:avLst/>
            </a:prstGeom>
            <a:noFill/>
            <a:extLst>
              <a:ext uri="{909E8E84-426E-40DD-AFC4-6F175D3DCCD1}">
                <a14:hiddenFill xmlns:a14="http://schemas.microsoft.com/office/drawing/2010/main">
                  <a:solidFill>
                    <a:srgbClr val="FFFFFF"/>
                  </a:solidFill>
                </a14:hiddenFill>
              </a:ext>
            </a:extLst>
          </p:spPr>
        </p:pic>
      </p:grpSp>
      <p:sp>
        <p:nvSpPr>
          <p:cNvPr id="438336" name="Rectangle 64"/>
          <p:cNvSpPr>
            <a:spLocks noChangeArrowheads="1"/>
          </p:cNvSpPr>
          <p:nvPr/>
        </p:nvSpPr>
        <p:spPr bwMode="auto">
          <a:xfrm>
            <a:off x="7453313" y="0"/>
            <a:ext cx="1690687" cy="685800"/>
          </a:xfrm>
          <a:prstGeom prst="rect">
            <a:avLst/>
          </a:prstGeom>
          <a:solidFill>
            <a:schemeClr val="accent1">
              <a:alpha val="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ahoma" pitchFamily="34" charset="0"/>
              <a:ea typeface="+mn-ea"/>
              <a:cs typeface="+mn-cs"/>
            </a:endParaRPr>
          </a:p>
        </p:txBody>
      </p:sp>
      <p:grpSp>
        <p:nvGrpSpPr>
          <p:cNvPr id="438337" name="Group 65"/>
          <p:cNvGrpSpPr>
            <a:grpSpLocks/>
          </p:cNvGrpSpPr>
          <p:nvPr/>
        </p:nvGrpSpPr>
        <p:grpSpPr bwMode="auto">
          <a:xfrm>
            <a:off x="6394450" y="6324600"/>
            <a:ext cx="2139950" cy="533400"/>
            <a:chOff x="4028" y="3984"/>
            <a:chExt cx="1348" cy="336"/>
          </a:xfrm>
        </p:grpSpPr>
        <p:sp>
          <p:nvSpPr>
            <p:cNvPr id="438338" name="AutoShape 66">
              <a:hlinkClick r:id="" action="ppaction://noaction" highlightClick="1">
                <a:snd r:embed="rId17" name="cheering1.wav"/>
              </a:hlinkClick>
            </p:cNvPr>
            <p:cNvSpPr>
              <a:spLocks noChangeArrowheads="1"/>
            </p:cNvSpPr>
            <p:nvPr/>
          </p:nvSpPr>
          <p:spPr bwMode="auto">
            <a:xfrm>
              <a:off x="4536" y="3984"/>
              <a:ext cx="230" cy="230"/>
            </a:xfrm>
            <a:prstGeom prst="actionButtonSound">
              <a:avLst/>
            </a:prstGeom>
            <a:solidFill>
              <a:srgbClr val="99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ahoma" pitchFamily="34" charset="0"/>
                <a:ea typeface="+mn-ea"/>
                <a:cs typeface="+mn-cs"/>
              </a:endParaRPr>
            </a:p>
          </p:txBody>
        </p:sp>
        <p:sp>
          <p:nvSpPr>
            <p:cNvPr id="438339" name="AutoShape 67">
              <a:hlinkClick r:id="" action="ppaction://noaction" highlightClick="1">
                <a:snd r:embed="rId18" name="tpirhorns.wav"/>
              </a:hlinkClick>
            </p:cNvPr>
            <p:cNvSpPr>
              <a:spLocks noChangeArrowheads="1"/>
            </p:cNvSpPr>
            <p:nvPr/>
          </p:nvSpPr>
          <p:spPr bwMode="auto">
            <a:xfrm>
              <a:off x="4269" y="3984"/>
              <a:ext cx="230" cy="230"/>
            </a:xfrm>
            <a:prstGeom prst="actionButtonSound">
              <a:avLst/>
            </a:prstGeom>
            <a:solidFill>
              <a:srgbClr val="C0C0C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ahoma" pitchFamily="34" charset="0"/>
                <a:ea typeface="+mn-ea"/>
                <a:cs typeface="+mn-cs"/>
              </a:endParaRPr>
            </a:p>
          </p:txBody>
        </p:sp>
        <p:sp>
          <p:nvSpPr>
            <p:cNvPr id="438340" name="AutoShape 68">
              <a:hlinkClick r:id="" action="ppaction://noaction" highlightClick="1" endSnd="1"/>
            </p:cNvPr>
            <p:cNvSpPr>
              <a:spLocks noChangeArrowheads="1"/>
            </p:cNvSpPr>
            <p:nvPr/>
          </p:nvSpPr>
          <p:spPr bwMode="auto">
            <a:xfrm>
              <a:off x="5050" y="3984"/>
              <a:ext cx="230" cy="230"/>
            </a:xfrm>
            <a:prstGeom prst="actionButtonSound">
              <a:avLst/>
            </a:prstGeom>
            <a:solidFill>
              <a:srgbClr val="F6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ahoma" pitchFamily="34" charset="0"/>
                <a:ea typeface="+mn-ea"/>
                <a:cs typeface="+mn-cs"/>
              </a:endParaRPr>
            </a:p>
          </p:txBody>
        </p:sp>
        <p:sp>
          <p:nvSpPr>
            <p:cNvPr id="438341" name="Text Box 69"/>
            <p:cNvSpPr txBox="1">
              <a:spLocks noChangeArrowheads="1"/>
            </p:cNvSpPr>
            <p:nvPr/>
          </p:nvSpPr>
          <p:spPr bwMode="auto">
            <a:xfrm>
              <a:off x="4508" y="4185"/>
              <a:ext cx="288"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800" b="0" i="0" u="none" strike="noStrike" kern="1200" cap="none" spc="0" normalizeH="0" baseline="0" noProof="0">
                  <a:ln>
                    <a:noFill/>
                  </a:ln>
                  <a:solidFill>
                    <a:srgbClr val="000000"/>
                  </a:solidFill>
                  <a:effectLst>
                    <a:outerShdw blurRad="38100" dist="38100" dir="2700000" algn="tl">
                      <a:srgbClr val="FFFFFF"/>
                    </a:outerShdw>
                  </a:effectLst>
                  <a:uLnTx/>
                  <a:uFillTx/>
                  <a:latin typeface="Tahoma" pitchFamily="34" charset="0"/>
                  <a:ea typeface="+mn-ea"/>
                  <a:cs typeface="+mn-cs"/>
                </a:rPr>
                <a:t>Cheer</a:t>
              </a:r>
            </a:p>
          </p:txBody>
        </p:sp>
        <p:sp>
          <p:nvSpPr>
            <p:cNvPr id="438342" name="Text Box 70"/>
            <p:cNvSpPr txBox="1">
              <a:spLocks noChangeArrowheads="1"/>
            </p:cNvSpPr>
            <p:nvPr/>
          </p:nvSpPr>
          <p:spPr bwMode="auto">
            <a:xfrm>
              <a:off x="5007" y="4185"/>
              <a:ext cx="369"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800" b="0" i="0" u="none" strike="noStrike" kern="1200" cap="none" spc="0" normalizeH="0" baseline="0" noProof="0">
                  <a:ln>
                    <a:noFill/>
                  </a:ln>
                  <a:solidFill>
                    <a:srgbClr val="000000"/>
                  </a:solidFill>
                  <a:effectLst>
                    <a:outerShdw blurRad="38100" dist="38100" dir="2700000" algn="tl">
                      <a:srgbClr val="FFFFFF"/>
                    </a:outerShdw>
                  </a:effectLst>
                  <a:uLnTx/>
                  <a:uFillTx/>
                  <a:latin typeface="Tahoma" pitchFamily="34" charset="0"/>
                  <a:ea typeface="+mn-ea"/>
                  <a:cs typeface="+mn-cs"/>
                </a:rPr>
                <a:t>Silence</a:t>
              </a:r>
            </a:p>
          </p:txBody>
        </p:sp>
        <p:sp>
          <p:nvSpPr>
            <p:cNvPr id="438343" name="Text Box 71"/>
            <p:cNvSpPr txBox="1">
              <a:spLocks noChangeArrowheads="1"/>
            </p:cNvSpPr>
            <p:nvPr/>
          </p:nvSpPr>
          <p:spPr bwMode="auto">
            <a:xfrm>
              <a:off x="4253" y="4185"/>
              <a:ext cx="288"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800" b="0" i="0" u="none" strike="noStrike" kern="1200" cap="none" spc="0" normalizeH="0" baseline="0" noProof="0">
                  <a:ln>
                    <a:noFill/>
                  </a:ln>
                  <a:solidFill>
                    <a:srgbClr val="000000"/>
                  </a:solidFill>
                  <a:effectLst>
                    <a:outerShdw blurRad="38100" dist="38100" dir="2700000" algn="tl">
                      <a:srgbClr val="FFFFFF"/>
                    </a:outerShdw>
                  </a:effectLst>
                  <a:uLnTx/>
                  <a:uFillTx/>
                  <a:latin typeface="Tahoma" pitchFamily="34" charset="0"/>
                  <a:ea typeface="+mn-ea"/>
                  <a:cs typeface="+mn-cs"/>
                </a:rPr>
                <a:t>Lose</a:t>
              </a:r>
            </a:p>
          </p:txBody>
        </p:sp>
        <p:sp>
          <p:nvSpPr>
            <p:cNvPr id="438344" name="AutoShape 72">
              <a:hlinkClick r:id="" action="ppaction://noaction" highlightClick="1">
                <a:snd r:embed="rId19" name="TV Theme -  Family Feud short.wav"/>
              </a:hlinkClick>
            </p:cNvPr>
            <p:cNvSpPr>
              <a:spLocks noChangeArrowheads="1"/>
            </p:cNvSpPr>
            <p:nvPr/>
          </p:nvSpPr>
          <p:spPr bwMode="auto">
            <a:xfrm>
              <a:off x="4029" y="3984"/>
              <a:ext cx="230" cy="230"/>
            </a:xfrm>
            <a:prstGeom prst="actionButtonSound">
              <a:avLst/>
            </a:prstGeom>
            <a:solidFill>
              <a:srgbClr val="99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ahoma" pitchFamily="34" charset="0"/>
                <a:ea typeface="+mn-ea"/>
                <a:cs typeface="+mn-cs"/>
              </a:endParaRPr>
            </a:p>
          </p:txBody>
        </p:sp>
        <p:sp>
          <p:nvSpPr>
            <p:cNvPr id="438345" name="Text Box 73"/>
            <p:cNvSpPr txBox="1">
              <a:spLocks noChangeArrowheads="1"/>
            </p:cNvSpPr>
            <p:nvPr/>
          </p:nvSpPr>
          <p:spPr bwMode="auto">
            <a:xfrm>
              <a:off x="4028" y="4185"/>
              <a:ext cx="288"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800" b="0" i="0" u="none" strike="noStrike" kern="1200" cap="none" spc="0" normalizeH="0" baseline="0" noProof="0">
                  <a:ln>
                    <a:noFill/>
                  </a:ln>
                  <a:solidFill>
                    <a:srgbClr val="000000"/>
                  </a:solidFill>
                  <a:effectLst>
                    <a:outerShdw blurRad="38100" dist="38100" dir="2700000" algn="tl">
                      <a:srgbClr val="FFFFFF"/>
                    </a:outerShdw>
                  </a:effectLst>
                  <a:uLnTx/>
                  <a:uFillTx/>
                  <a:latin typeface="Tahoma" pitchFamily="34" charset="0"/>
                  <a:ea typeface="+mn-ea"/>
                  <a:cs typeface="+mn-cs"/>
                </a:rPr>
                <a:t>Win</a:t>
              </a:r>
            </a:p>
          </p:txBody>
        </p:sp>
        <p:sp>
          <p:nvSpPr>
            <p:cNvPr id="438346" name="AutoShape 74">
              <a:hlinkClick r:id="" action="ppaction://noaction" highlightClick="1">
                <a:snd r:embed="rId20" name="boo3.wav"/>
              </a:hlinkClick>
            </p:cNvPr>
            <p:cNvSpPr>
              <a:spLocks noChangeArrowheads="1"/>
            </p:cNvSpPr>
            <p:nvPr/>
          </p:nvSpPr>
          <p:spPr bwMode="auto">
            <a:xfrm>
              <a:off x="4776" y="3984"/>
              <a:ext cx="230" cy="230"/>
            </a:xfrm>
            <a:prstGeom prst="actionButtonSound">
              <a:avLst/>
            </a:prstGeom>
            <a:solidFill>
              <a:srgbClr val="C0C0C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ahoma" pitchFamily="34" charset="0"/>
                <a:ea typeface="+mn-ea"/>
                <a:cs typeface="+mn-cs"/>
              </a:endParaRPr>
            </a:p>
          </p:txBody>
        </p:sp>
        <p:sp>
          <p:nvSpPr>
            <p:cNvPr id="438347" name="Text Box 75"/>
            <p:cNvSpPr txBox="1">
              <a:spLocks noChangeArrowheads="1"/>
            </p:cNvSpPr>
            <p:nvPr/>
          </p:nvSpPr>
          <p:spPr bwMode="auto">
            <a:xfrm>
              <a:off x="4771" y="4185"/>
              <a:ext cx="288"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800" b="0" i="0" u="none" strike="noStrike" kern="1200" cap="none" spc="0" normalizeH="0" baseline="0" noProof="0">
                  <a:ln>
                    <a:noFill/>
                  </a:ln>
                  <a:solidFill>
                    <a:srgbClr val="000000"/>
                  </a:solidFill>
                  <a:effectLst>
                    <a:outerShdw blurRad="38100" dist="38100" dir="2700000" algn="tl">
                      <a:srgbClr val="FFFFFF"/>
                    </a:outerShdw>
                  </a:effectLst>
                  <a:uLnTx/>
                  <a:uFillTx/>
                  <a:latin typeface="Tahoma" pitchFamily="34" charset="0"/>
                  <a:ea typeface="+mn-ea"/>
                  <a:cs typeface="+mn-cs"/>
                </a:rPr>
                <a:t>Boo</a:t>
              </a:r>
            </a:p>
          </p:txBody>
        </p:sp>
      </p:grpSp>
      <p:sp>
        <p:nvSpPr>
          <p:cNvPr id="438348" name="Text Box 76"/>
          <p:cNvSpPr txBox="1">
            <a:spLocks noChangeArrowheads="1"/>
          </p:cNvSpPr>
          <p:nvPr/>
        </p:nvSpPr>
        <p:spPr bwMode="auto">
          <a:xfrm>
            <a:off x="152400" y="106363"/>
            <a:ext cx="29718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32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Corpid C1s SCd Bold" panose="020B0803040502060204" pitchFamily="34" charset="0"/>
              </a:rPr>
              <a:t>Round 3 - Ease</a:t>
            </a:r>
          </a:p>
        </p:txBody>
      </p:sp>
      <p:sp>
        <p:nvSpPr>
          <p:cNvPr id="438335" name="Rectangle 63"/>
          <p:cNvSpPr>
            <a:spLocks noChangeArrowheads="1"/>
          </p:cNvSpPr>
          <p:nvPr/>
        </p:nvSpPr>
        <p:spPr bwMode="auto">
          <a:xfrm>
            <a:off x="9688513" y="-1447800"/>
            <a:ext cx="7472362" cy="4191016"/>
          </a:xfrm>
          <a:prstGeom prst="rect">
            <a:avLst/>
          </a:prstGeom>
          <a:gradFill rotWithShape="0">
            <a:gsLst>
              <a:gs pos="0">
                <a:srgbClr val="FFFFFF">
                  <a:gamma/>
                  <a:shade val="46275"/>
                  <a:invGamma/>
                </a:srgbClr>
              </a:gs>
              <a:gs pos="50000">
                <a:srgbClr val="FFFFFF">
                  <a:alpha val="70000"/>
                </a:srgbClr>
              </a:gs>
              <a:gs pos="100000">
                <a:srgbClr val="FFFFFF">
                  <a:gamma/>
                  <a:shade val="46275"/>
                  <a:invGamma/>
                </a:srgbClr>
              </a:gs>
            </a:gsLst>
            <a:lin ang="2700000" scaled="1"/>
          </a:gra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normAutofit/>
          </a:bodyPr>
          <a:lstStyle/>
          <a:p>
            <a:pPr lvl="1" algn="ctr" fontAlgn="base">
              <a:lnSpc>
                <a:spcPct val="150000"/>
              </a:lnSpc>
              <a:spcBef>
                <a:spcPct val="0"/>
              </a:spcBef>
              <a:spcAft>
                <a:spcPct val="0"/>
              </a:spcAft>
            </a:pPr>
            <a:r>
              <a:rPr lang="en-US" dirty="0">
                <a:latin typeface="Corpid C1s SCd Light" panose="020B0303040502060204" pitchFamily="34" charset="0"/>
              </a:rPr>
              <a:t>Ease: Name 8 items that make arranging and providing</a:t>
            </a:r>
            <a:br>
              <a:rPr lang="en-US" dirty="0">
                <a:latin typeface="Corpid C1s SCd Light" panose="020B0303040502060204" pitchFamily="34" charset="0"/>
              </a:rPr>
            </a:br>
            <a:r>
              <a:rPr lang="en-US" dirty="0">
                <a:latin typeface="Corpid C1s SCd Light" panose="020B0303040502060204" pitchFamily="34" charset="0"/>
              </a:rPr>
              <a:t>a travel program easier or more valuable for traveling faculty </a:t>
            </a:r>
            <a:r>
              <a:rPr kumimoji="0" lang="en-US" sz="18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Corpid C1s SCd Light" panose="020B0303040502060204" pitchFamily="34" charset="0"/>
                <a:ea typeface="+mn-ea"/>
                <a:cs typeface="+mn-cs"/>
              </a:rPr>
              <a:t>  </a:t>
            </a:r>
          </a:p>
        </p:txBody>
      </p:sp>
      <p:pic>
        <p:nvPicPr>
          <p:cNvPr id="78" name="Picture 100">
            <a:hlinkClick r:id="" action="ppaction://macro?name=Begin_Round"/>
          </p:cNvPr>
          <p:cNvPicPr>
            <a:picLocks noChangeAspect="1" noChangeArrowheads="1"/>
          </p:cNvPicPr>
          <p:nvPr/>
        </p:nvPicPr>
        <p:blipFill>
          <a:blip r:embed="rId21">
            <a:extLst>
              <a:ext uri="{28A0092B-C50C-407E-A947-70E740481C1C}">
                <a14:useLocalDpi xmlns:a14="http://schemas.microsoft.com/office/drawing/2010/main" val="0"/>
              </a:ext>
            </a:extLst>
          </a:blip>
          <a:stretch>
            <a:fillRect/>
          </a:stretch>
        </p:blipFill>
        <p:spPr bwMode="auto">
          <a:xfrm>
            <a:off x="2552700" y="6355556"/>
            <a:ext cx="952500" cy="3571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9028373"/>
      </p:ext>
    </p:extLst>
  </p:cSld>
  <p:clrMapOvr>
    <a:masterClrMapping/>
  </p:clrMapOvr>
  <p:transition advClick="0">
    <p:push/>
    <p:sndAc>
      <p:stSnd>
        <p:snd r:embed="rId3" name="TV Theme -  Family Feud transition.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path" presetSubtype="0" fill="hold" nodeType="withEffect">
                                  <p:stCondLst>
                                    <p:cond delay="0"/>
                                  </p:stCondLst>
                                  <p:childTnLst>
                                    <p:animMotion origin="layout" path="M -0.96736 -0.19098 L -0.96736 -0.19098 " pathEditMode="fixed" rAng="0" ptsTypes="AA">
                                      <p:cBhvr>
                                        <p:cTn id="6" dur="10" fill="hold"/>
                                        <p:tgtEl>
                                          <p:spTgt spid="438332"/>
                                        </p:tgtEl>
                                        <p:attrNameLst>
                                          <p:attrName>ppt_x</p:attrName>
                                          <p:attrName>ppt_y</p:attrName>
                                        </p:attrNameLst>
                                      </p:cBhvr>
                                      <p:rCtr x="0" y="0"/>
                                    </p:animMotion>
                                  </p:childTnLst>
                                </p:cTn>
                              </p:par>
                            </p:childTnLst>
                          </p:cTn>
                        </p:par>
                        <p:par>
                          <p:cTn id="7" fill="hold">
                            <p:stCondLst>
                              <p:cond delay="10"/>
                            </p:stCondLst>
                            <p:childTnLst>
                              <p:par>
                                <p:cTn id="8" presetID="1" presetClass="entr" presetSubtype="0" fill="hold" grpId="0" nodeType="afterEffect">
                                  <p:stCondLst>
                                    <p:cond delay="0"/>
                                  </p:stCondLst>
                                  <p:childTnLst>
                                    <p:set>
                                      <p:cBhvr>
                                        <p:cTn id="9" dur="1" fill="hold">
                                          <p:stCondLst>
                                            <p:cond delay="0"/>
                                          </p:stCondLst>
                                        </p:cTn>
                                        <p:tgtEl>
                                          <p:spTgt spid="438289"/>
                                        </p:tgtEl>
                                        <p:attrNameLst>
                                          <p:attrName>style.visibility</p:attrName>
                                        </p:attrNameLst>
                                      </p:cBhvr>
                                      <p:to>
                                        <p:strVal val="visible"/>
                                      </p:to>
                                    </p:set>
                                  </p:childTnLst>
                                </p:cTn>
                              </p:par>
                            </p:childTnLst>
                          </p:cTn>
                        </p:par>
                        <p:par>
                          <p:cTn id="10" fill="hold">
                            <p:stCondLst>
                              <p:cond delay="10"/>
                            </p:stCondLst>
                            <p:childTnLst>
                              <p:par>
                                <p:cTn id="11" presetID="1" presetClass="entr" presetSubtype="0" fill="hold" grpId="0" nodeType="afterEffect">
                                  <p:stCondLst>
                                    <p:cond delay="0"/>
                                  </p:stCondLst>
                                  <p:childTnLst>
                                    <p:set>
                                      <p:cBhvr>
                                        <p:cTn id="12" dur="1" fill="hold">
                                          <p:stCondLst>
                                            <p:cond delay="0"/>
                                          </p:stCondLst>
                                        </p:cTn>
                                        <p:tgtEl>
                                          <p:spTgt spid="438290"/>
                                        </p:tgtEl>
                                        <p:attrNameLst>
                                          <p:attrName>style.visibility</p:attrName>
                                        </p:attrNameLst>
                                      </p:cBhvr>
                                      <p:to>
                                        <p:strVal val="visible"/>
                                      </p:to>
                                    </p:set>
                                  </p:childTnLst>
                                </p:cTn>
                              </p:par>
                            </p:childTnLst>
                          </p:cTn>
                        </p:par>
                        <p:par>
                          <p:cTn id="13" fill="hold">
                            <p:stCondLst>
                              <p:cond delay="10"/>
                            </p:stCondLst>
                            <p:childTnLst>
                              <p:par>
                                <p:cTn id="14" presetID="1" presetClass="entr" presetSubtype="0" fill="hold" grpId="0" nodeType="afterEffect">
                                  <p:stCondLst>
                                    <p:cond delay="0"/>
                                  </p:stCondLst>
                                  <p:childTnLst>
                                    <p:set>
                                      <p:cBhvr>
                                        <p:cTn id="15" dur="1" fill="hold">
                                          <p:stCondLst>
                                            <p:cond delay="0"/>
                                          </p:stCondLst>
                                        </p:cTn>
                                        <p:tgtEl>
                                          <p:spTgt spid="438291"/>
                                        </p:tgtEl>
                                        <p:attrNameLst>
                                          <p:attrName>style.visibility</p:attrName>
                                        </p:attrNameLst>
                                      </p:cBhvr>
                                      <p:to>
                                        <p:strVal val="visible"/>
                                      </p:to>
                                    </p:set>
                                  </p:childTnLst>
                                </p:cTn>
                              </p:par>
                            </p:childTnLst>
                          </p:cTn>
                        </p:par>
                        <p:par>
                          <p:cTn id="16" fill="hold">
                            <p:stCondLst>
                              <p:cond delay="10"/>
                            </p:stCondLst>
                            <p:childTnLst>
                              <p:par>
                                <p:cTn id="17" presetID="1" presetClass="entr" presetSubtype="0" fill="hold" grpId="0" nodeType="afterEffect">
                                  <p:stCondLst>
                                    <p:cond delay="0"/>
                                  </p:stCondLst>
                                  <p:childTnLst>
                                    <p:set>
                                      <p:cBhvr>
                                        <p:cTn id="18" dur="1" fill="hold">
                                          <p:stCondLst>
                                            <p:cond delay="0"/>
                                          </p:stCondLst>
                                        </p:cTn>
                                        <p:tgtEl>
                                          <p:spTgt spid="438292"/>
                                        </p:tgtEl>
                                        <p:attrNameLst>
                                          <p:attrName>style.visibility</p:attrName>
                                        </p:attrNameLst>
                                      </p:cBhvr>
                                      <p:to>
                                        <p:strVal val="visible"/>
                                      </p:to>
                                    </p:set>
                                  </p:childTnLst>
                                </p:cTn>
                              </p:par>
                            </p:childTnLst>
                          </p:cTn>
                        </p:par>
                        <p:par>
                          <p:cTn id="19" fill="hold">
                            <p:stCondLst>
                              <p:cond delay="10"/>
                            </p:stCondLst>
                            <p:childTnLst>
                              <p:par>
                                <p:cTn id="20" presetID="1" presetClass="entr" presetSubtype="0" fill="hold" grpId="0" nodeType="afterEffect">
                                  <p:stCondLst>
                                    <p:cond delay="0"/>
                                  </p:stCondLst>
                                  <p:childTnLst>
                                    <p:set>
                                      <p:cBhvr>
                                        <p:cTn id="21" dur="1" fill="hold">
                                          <p:stCondLst>
                                            <p:cond delay="0"/>
                                          </p:stCondLst>
                                        </p:cTn>
                                        <p:tgtEl>
                                          <p:spTgt spid="438293"/>
                                        </p:tgtEl>
                                        <p:attrNameLst>
                                          <p:attrName>style.visibility</p:attrName>
                                        </p:attrNameLst>
                                      </p:cBhvr>
                                      <p:to>
                                        <p:strVal val="visible"/>
                                      </p:to>
                                    </p:set>
                                  </p:childTnLst>
                                </p:cTn>
                              </p:par>
                            </p:childTnLst>
                          </p:cTn>
                        </p:par>
                        <p:par>
                          <p:cTn id="22" fill="hold">
                            <p:stCondLst>
                              <p:cond delay="10"/>
                            </p:stCondLst>
                            <p:childTnLst>
                              <p:par>
                                <p:cTn id="23" presetID="1" presetClass="entr" presetSubtype="0" fill="hold" grpId="0" nodeType="afterEffect">
                                  <p:stCondLst>
                                    <p:cond delay="0"/>
                                  </p:stCondLst>
                                  <p:childTnLst>
                                    <p:set>
                                      <p:cBhvr>
                                        <p:cTn id="24" dur="1" fill="hold">
                                          <p:stCondLst>
                                            <p:cond delay="0"/>
                                          </p:stCondLst>
                                        </p:cTn>
                                        <p:tgtEl>
                                          <p:spTgt spid="438294"/>
                                        </p:tgtEl>
                                        <p:attrNameLst>
                                          <p:attrName>style.visibility</p:attrName>
                                        </p:attrNameLst>
                                      </p:cBhvr>
                                      <p:to>
                                        <p:strVal val="visible"/>
                                      </p:to>
                                    </p:set>
                                  </p:childTnLst>
                                </p:cTn>
                              </p:par>
                            </p:childTnLst>
                          </p:cTn>
                        </p:par>
                        <p:par>
                          <p:cTn id="25" fill="hold">
                            <p:stCondLst>
                              <p:cond delay="10"/>
                            </p:stCondLst>
                            <p:childTnLst>
                              <p:par>
                                <p:cTn id="26" presetID="1" presetClass="entr" presetSubtype="0" fill="hold" grpId="0" nodeType="afterEffect">
                                  <p:stCondLst>
                                    <p:cond delay="0"/>
                                  </p:stCondLst>
                                  <p:childTnLst>
                                    <p:set>
                                      <p:cBhvr>
                                        <p:cTn id="27" dur="1" fill="hold">
                                          <p:stCondLst>
                                            <p:cond delay="0"/>
                                          </p:stCondLst>
                                        </p:cTn>
                                        <p:tgtEl>
                                          <p:spTgt spid="438295"/>
                                        </p:tgtEl>
                                        <p:attrNameLst>
                                          <p:attrName>style.visibility</p:attrName>
                                        </p:attrNameLst>
                                      </p:cBhvr>
                                      <p:to>
                                        <p:strVal val="visible"/>
                                      </p:to>
                                    </p:set>
                                  </p:childTnLst>
                                </p:cTn>
                              </p:par>
                            </p:childTnLst>
                          </p:cTn>
                        </p:par>
                        <p:par>
                          <p:cTn id="28" fill="hold">
                            <p:stCondLst>
                              <p:cond delay="10"/>
                            </p:stCondLst>
                            <p:childTnLst>
                              <p:par>
                                <p:cTn id="29" presetID="1" presetClass="entr" presetSubtype="0" fill="hold" grpId="0" nodeType="afterEffect">
                                  <p:stCondLst>
                                    <p:cond delay="0"/>
                                  </p:stCondLst>
                                  <p:childTnLst>
                                    <p:set>
                                      <p:cBhvr>
                                        <p:cTn id="30" dur="1" fill="hold">
                                          <p:stCondLst>
                                            <p:cond delay="0"/>
                                          </p:stCondLst>
                                        </p:cTn>
                                        <p:tgtEl>
                                          <p:spTgt spid="438296"/>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11"/>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438275"/>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438276"/>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438277"/>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438278"/>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438279"/>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438280"/>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438281"/>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43828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9" restart="whenNotActive" fill="hold" evtFilter="cancelBubble" nodeType="interactiveSeq">
                <p:stCondLst>
                  <p:cond evt="onClick" delay="0">
                    <p:tgtEl>
                      <p:spTgt spid="438286"/>
                    </p:tgtEl>
                  </p:cond>
                </p:stCondLst>
                <p:endSync evt="end" delay="0">
                  <p:rtn val="all"/>
                </p:endSync>
                <p:childTnLst>
                  <p:par>
                    <p:cTn id="50" fill="hold" nodeType="clickPar">
                      <p:stCondLst>
                        <p:cond delay="0"/>
                      </p:stCondLst>
                      <p:childTnLst>
                        <p:par>
                          <p:cTn id="51" fill="hold" nodeType="withGroup">
                            <p:stCondLst>
                              <p:cond delay="0"/>
                            </p:stCondLst>
                            <p:childTnLst>
                              <p:par>
                                <p:cTn id="52" presetID="42" presetClass="path" presetSubtype="0" fill="hold" nodeType="withEffect">
                                  <p:stCondLst>
                                    <p:cond delay="0"/>
                                  </p:stCondLst>
                                  <p:childTnLst>
                                    <p:animMotion origin="layout" path="M -0.69688 0.34699 L -0.69688 0.34699 " pathEditMode="fixed" rAng="0" ptsTypes="AA">
                                      <p:cBhvr>
                                        <p:cTn id="53" dur="10" fill="hold"/>
                                        <p:tgtEl>
                                          <p:spTgt spid="438327"/>
                                        </p:tgtEl>
                                        <p:attrNameLst>
                                          <p:attrName>ppt_x</p:attrName>
                                          <p:attrName>ppt_y</p:attrName>
                                        </p:attrNameLst>
                                      </p:cBhvr>
                                      <p:rCtr x="0" y="0"/>
                                    </p:animMotion>
                                  </p:childTnLst>
                                </p:cTn>
                              </p:par>
                              <p:par>
                                <p:cTn id="54" presetID="3" presetClass="entr" presetSubtype="0" fill="hold" grpId="0" nodeType="withEffect">
                                  <p:stCondLst>
                                    <p:cond delay="0"/>
                                  </p:stCondLst>
                                  <p:childTnLst>
                                    <p:set>
                                      <p:cBhvr>
                                        <p:cTn id="55" dur="1" fill="hold">
                                          <p:stCondLst>
                                            <p:cond delay="0"/>
                                          </p:stCondLst>
                                        </p:cTn>
                                        <p:tgtEl>
                                          <p:spTgt spid="438283"/>
                                        </p:tgtEl>
                                        <p:attrNameLst>
                                          <p:attrName>style.visibility</p:attrName>
                                        </p:attrNameLst>
                                      </p:cBhvr>
                                      <p:to>
                                        <p:strVal val="visible"/>
                                      </p:to>
                                    </p:set>
                                  </p:childTnLst>
                                </p:cTn>
                              </p:par>
                              <p:par>
                                <p:cTn id="56" presetID="3" presetClass="exit" presetSubtype="0" fill="hold" grpId="0" nodeType="withEffect">
                                  <p:stCondLst>
                                    <p:cond delay="0"/>
                                  </p:stCondLst>
                                  <p:childTnLst>
                                    <p:set>
                                      <p:cBhvr>
                                        <p:cTn id="57" dur="1" fill="hold">
                                          <p:stCondLst>
                                            <p:cond delay="0"/>
                                          </p:stCondLst>
                                        </p:cTn>
                                        <p:tgtEl>
                                          <p:spTgt spid="438286"/>
                                        </p:tgtEl>
                                        <p:attrNameLst>
                                          <p:attrName>style.visibility</p:attrName>
                                        </p:attrNameLst>
                                      </p:cBhvr>
                                      <p:to>
                                        <p:strVal val="hidden"/>
                                      </p:to>
                                    </p:set>
                                  </p:childTnLst>
                                </p:cTn>
                              </p:par>
                              <p:par>
                                <p:cTn id="58" presetID="3" presetClass="entr" presetSubtype="0" fill="hold" grpId="0" nodeType="withEffect">
                                  <p:stCondLst>
                                    <p:cond delay="0"/>
                                  </p:stCondLst>
                                  <p:childTnLst>
                                    <p:set>
                                      <p:cBhvr>
                                        <p:cTn id="59" dur="1" fill="hold">
                                          <p:stCondLst>
                                            <p:cond delay="0"/>
                                          </p:stCondLst>
                                        </p:cTn>
                                        <p:tgtEl>
                                          <p:spTgt spid="438287"/>
                                        </p:tgtEl>
                                        <p:attrNameLst>
                                          <p:attrName>style.visibility</p:attrName>
                                        </p:attrNameLst>
                                      </p:cBhvr>
                                      <p:to>
                                        <p:strVal val="visible"/>
                                      </p:to>
                                    </p:set>
                                  </p:childTnLst>
                                </p:cTn>
                              </p:par>
                              <p:par>
                                <p:cTn id="60" presetID="10" presetClass="entr" presetSubtype="0" fill="hold" nodeType="withEffect">
                                  <p:stCondLst>
                                    <p:cond delay="0"/>
                                  </p:stCondLst>
                                  <p:childTnLst>
                                    <p:set>
                                      <p:cBhvr>
                                        <p:cTn id="61" dur="1" fill="hold">
                                          <p:stCondLst>
                                            <p:cond delay="0"/>
                                          </p:stCondLst>
                                        </p:cTn>
                                        <p:tgtEl>
                                          <p:spTgt spid="438327"/>
                                        </p:tgtEl>
                                        <p:attrNameLst>
                                          <p:attrName>style.visibility</p:attrName>
                                        </p:attrNameLst>
                                      </p:cBhvr>
                                      <p:to>
                                        <p:strVal val="visible"/>
                                      </p:to>
                                    </p:set>
                                    <p:animEffect transition="in" filter="fade">
                                      <p:cBhvr>
                                        <p:cTn id="62" dur="200"/>
                                        <p:tgtEl>
                                          <p:spTgt spid="438327"/>
                                        </p:tgtEl>
                                      </p:cBhvr>
                                    </p:animEffect>
                                  </p:childTnLst>
                                  <p:subTnLst>
                                    <p:audio>
                                      <p:cMediaNode>
                                        <p:cTn display="0" masterRel="sameClick">
                                          <p:stCondLst>
                                            <p:cond evt="begin" delay="0">
                                              <p:tn val="60"/>
                                            </p:cond>
                                          </p:stCondLst>
                                          <p:endCondLst>
                                            <p:cond evt="onStopAudio" delay="0">
                                              <p:tgtEl>
                                                <p:sldTgt/>
                                              </p:tgtEl>
                                            </p:cond>
                                          </p:endCondLst>
                                        </p:cTn>
                                        <p:tgtEl>
                                          <p:sndTgt r:embed="rId4" name="Buzzer.wav"/>
                                        </p:tgtEl>
                                      </p:cMediaNode>
                                    </p:audio>
                                  </p:subTnLst>
                                </p:cTn>
                              </p:par>
                            </p:childTnLst>
                          </p:cTn>
                        </p:par>
                        <p:par>
                          <p:cTn id="63" fill="hold" nodeType="afterGroup">
                            <p:stCondLst>
                              <p:cond delay="200"/>
                            </p:stCondLst>
                            <p:childTnLst>
                              <p:par>
                                <p:cTn id="64" presetID="10" presetClass="exit" presetSubtype="0" fill="hold" nodeType="afterEffect">
                                  <p:stCondLst>
                                    <p:cond delay="500"/>
                                  </p:stCondLst>
                                  <p:childTnLst>
                                    <p:animEffect transition="out" filter="fade">
                                      <p:cBhvr>
                                        <p:cTn id="65" dur="200"/>
                                        <p:tgtEl>
                                          <p:spTgt spid="438327"/>
                                        </p:tgtEl>
                                      </p:cBhvr>
                                    </p:animEffect>
                                    <p:set>
                                      <p:cBhvr>
                                        <p:cTn id="66" dur="1" fill="hold">
                                          <p:stCondLst>
                                            <p:cond delay="199"/>
                                          </p:stCondLst>
                                        </p:cTn>
                                        <p:tgtEl>
                                          <p:spTgt spid="438327"/>
                                        </p:tgtEl>
                                        <p:attrNameLst>
                                          <p:attrName>style.visibility</p:attrName>
                                        </p:attrNameLst>
                                      </p:cBhvr>
                                      <p:to>
                                        <p:strVal val="hidden"/>
                                      </p:to>
                                    </p:set>
                                  </p:childTnLst>
                                </p:cTn>
                              </p:par>
                            </p:childTnLst>
                          </p:cTn>
                        </p:par>
                      </p:childTnLst>
                    </p:cTn>
                  </p:par>
                </p:childTnLst>
              </p:cTn>
              <p:nextCondLst>
                <p:cond evt="onClick" delay="0">
                  <p:tgtEl>
                    <p:spTgt spid="438286"/>
                  </p:tgtEl>
                </p:cond>
              </p:nextCondLst>
            </p:seq>
            <p:seq concurrent="1" nextAc="seek">
              <p:cTn id="67" restart="whenNotActive" fill="hold" evtFilter="cancelBubble" nodeType="interactiveSeq">
                <p:stCondLst>
                  <p:cond evt="onClick" delay="0">
                    <p:tgtEl>
                      <p:spTgt spid="438287"/>
                    </p:tgtEl>
                  </p:cond>
                </p:stCondLst>
                <p:endSync evt="end" delay="0">
                  <p:rtn val="all"/>
                </p:endSync>
                <p:childTnLst>
                  <p:par>
                    <p:cTn id="68" fill="hold" nodeType="clickPar">
                      <p:stCondLst>
                        <p:cond delay="0"/>
                      </p:stCondLst>
                      <p:childTnLst>
                        <p:par>
                          <p:cTn id="69" fill="hold" nodeType="withGroup">
                            <p:stCondLst>
                              <p:cond delay="0"/>
                            </p:stCondLst>
                            <p:childTnLst>
                              <p:par>
                                <p:cTn id="70" presetID="42" presetClass="path" presetSubtype="0" fill="hold" nodeType="withEffect">
                                  <p:stCondLst>
                                    <p:cond delay="0"/>
                                  </p:stCondLst>
                                  <p:childTnLst>
                                    <p:animMotion origin="layout" path="M -0.84723 0.34699 L -0.84723 0.34699 " pathEditMode="fixed" rAng="0" ptsTypes="AA">
                                      <p:cBhvr>
                                        <p:cTn id="71" dur="10" fill="hold"/>
                                        <p:tgtEl>
                                          <p:spTgt spid="438318"/>
                                        </p:tgtEl>
                                        <p:attrNameLst>
                                          <p:attrName>ppt_x</p:attrName>
                                          <p:attrName>ppt_y</p:attrName>
                                        </p:attrNameLst>
                                      </p:cBhvr>
                                      <p:rCtr x="0" y="0"/>
                                    </p:animMotion>
                                  </p:childTnLst>
                                </p:cTn>
                              </p:par>
                              <p:par>
                                <p:cTn id="72" presetID="3" presetClass="entr" presetSubtype="0" fill="hold" grpId="0" nodeType="withEffect">
                                  <p:stCondLst>
                                    <p:cond delay="0"/>
                                  </p:stCondLst>
                                  <p:childTnLst>
                                    <p:set>
                                      <p:cBhvr>
                                        <p:cTn id="73" dur="1" fill="hold">
                                          <p:stCondLst>
                                            <p:cond delay="0"/>
                                          </p:stCondLst>
                                        </p:cTn>
                                        <p:tgtEl>
                                          <p:spTgt spid="438284"/>
                                        </p:tgtEl>
                                        <p:attrNameLst>
                                          <p:attrName>style.visibility</p:attrName>
                                        </p:attrNameLst>
                                      </p:cBhvr>
                                      <p:to>
                                        <p:strVal val="visible"/>
                                      </p:to>
                                    </p:set>
                                  </p:childTnLst>
                                </p:cTn>
                              </p:par>
                              <p:par>
                                <p:cTn id="74" presetID="3" presetClass="exit" presetSubtype="0" fill="hold" grpId="1" nodeType="withEffect">
                                  <p:stCondLst>
                                    <p:cond delay="0"/>
                                  </p:stCondLst>
                                  <p:childTnLst>
                                    <p:set>
                                      <p:cBhvr>
                                        <p:cTn id="75" dur="1" fill="hold">
                                          <p:stCondLst>
                                            <p:cond delay="0"/>
                                          </p:stCondLst>
                                        </p:cTn>
                                        <p:tgtEl>
                                          <p:spTgt spid="438287"/>
                                        </p:tgtEl>
                                        <p:attrNameLst>
                                          <p:attrName>style.visibility</p:attrName>
                                        </p:attrNameLst>
                                      </p:cBhvr>
                                      <p:to>
                                        <p:strVal val="hidden"/>
                                      </p:to>
                                    </p:set>
                                  </p:childTnLst>
                                </p:cTn>
                              </p:par>
                              <p:par>
                                <p:cTn id="76" presetID="3" presetClass="entr" presetSubtype="0" fill="hold" grpId="0" nodeType="withEffect">
                                  <p:stCondLst>
                                    <p:cond delay="0"/>
                                  </p:stCondLst>
                                  <p:childTnLst>
                                    <p:set>
                                      <p:cBhvr>
                                        <p:cTn id="77" dur="1" fill="hold">
                                          <p:stCondLst>
                                            <p:cond delay="0"/>
                                          </p:stCondLst>
                                        </p:cTn>
                                        <p:tgtEl>
                                          <p:spTgt spid="438288"/>
                                        </p:tgtEl>
                                        <p:attrNameLst>
                                          <p:attrName>style.visibility</p:attrName>
                                        </p:attrNameLst>
                                      </p:cBhvr>
                                      <p:to>
                                        <p:strVal val="visible"/>
                                      </p:to>
                                    </p:set>
                                  </p:childTnLst>
                                </p:cTn>
                              </p:par>
                              <p:par>
                                <p:cTn id="78" presetID="10" presetClass="entr" presetSubtype="0" fill="hold" nodeType="withEffect">
                                  <p:stCondLst>
                                    <p:cond delay="0"/>
                                  </p:stCondLst>
                                  <p:childTnLst>
                                    <p:set>
                                      <p:cBhvr>
                                        <p:cTn id="79" dur="1" fill="hold">
                                          <p:stCondLst>
                                            <p:cond delay="0"/>
                                          </p:stCondLst>
                                        </p:cTn>
                                        <p:tgtEl>
                                          <p:spTgt spid="438318"/>
                                        </p:tgtEl>
                                        <p:attrNameLst>
                                          <p:attrName>style.visibility</p:attrName>
                                        </p:attrNameLst>
                                      </p:cBhvr>
                                      <p:to>
                                        <p:strVal val="visible"/>
                                      </p:to>
                                    </p:set>
                                    <p:animEffect transition="in" filter="fade">
                                      <p:cBhvr>
                                        <p:cTn id="80" dur="200"/>
                                        <p:tgtEl>
                                          <p:spTgt spid="438318"/>
                                        </p:tgtEl>
                                      </p:cBhvr>
                                    </p:animEffect>
                                  </p:childTnLst>
                                  <p:subTnLst>
                                    <p:audio>
                                      <p:cMediaNode>
                                        <p:cTn display="0" masterRel="sameClick">
                                          <p:stCondLst>
                                            <p:cond evt="begin" delay="0">
                                              <p:tn val="78"/>
                                            </p:cond>
                                          </p:stCondLst>
                                          <p:endCondLst>
                                            <p:cond evt="onStopAudio" delay="0">
                                              <p:tgtEl>
                                                <p:sldTgt/>
                                              </p:tgtEl>
                                            </p:cond>
                                          </p:endCondLst>
                                        </p:cTn>
                                        <p:tgtEl>
                                          <p:sndTgt r:embed="rId4" name="Buzzer.wav"/>
                                        </p:tgtEl>
                                      </p:cMediaNode>
                                    </p:audio>
                                  </p:subTnLst>
                                </p:cTn>
                              </p:par>
                            </p:childTnLst>
                          </p:cTn>
                        </p:par>
                        <p:par>
                          <p:cTn id="81" fill="hold" nodeType="afterGroup">
                            <p:stCondLst>
                              <p:cond delay="200"/>
                            </p:stCondLst>
                            <p:childTnLst>
                              <p:par>
                                <p:cTn id="82" presetID="10" presetClass="exit" presetSubtype="0" fill="hold" nodeType="afterEffect">
                                  <p:stCondLst>
                                    <p:cond delay="500"/>
                                  </p:stCondLst>
                                  <p:childTnLst>
                                    <p:animEffect transition="out" filter="fade">
                                      <p:cBhvr>
                                        <p:cTn id="83" dur="200"/>
                                        <p:tgtEl>
                                          <p:spTgt spid="438318"/>
                                        </p:tgtEl>
                                      </p:cBhvr>
                                    </p:animEffect>
                                    <p:set>
                                      <p:cBhvr>
                                        <p:cTn id="84" dur="1" fill="hold">
                                          <p:stCondLst>
                                            <p:cond delay="199"/>
                                          </p:stCondLst>
                                        </p:cTn>
                                        <p:tgtEl>
                                          <p:spTgt spid="438318"/>
                                        </p:tgtEl>
                                        <p:attrNameLst>
                                          <p:attrName>style.visibility</p:attrName>
                                        </p:attrNameLst>
                                      </p:cBhvr>
                                      <p:to>
                                        <p:strVal val="hidden"/>
                                      </p:to>
                                    </p:set>
                                  </p:childTnLst>
                                </p:cTn>
                              </p:par>
                            </p:childTnLst>
                          </p:cTn>
                        </p:par>
                      </p:childTnLst>
                    </p:cTn>
                  </p:par>
                </p:childTnLst>
              </p:cTn>
              <p:nextCondLst>
                <p:cond evt="onClick" delay="0">
                  <p:tgtEl>
                    <p:spTgt spid="438287"/>
                  </p:tgtEl>
                </p:cond>
              </p:nextCondLst>
            </p:seq>
            <p:seq concurrent="1" nextAc="seek">
              <p:cTn id="85" restart="whenNotActive" fill="hold" evtFilter="cancelBubble" nodeType="interactiveSeq">
                <p:stCondLst>
                  <p:cond evt="onClick" delay="0">
                    <p:tgtEl>
                      <p:spTgt spid="438288"/>
                    </p:tgtEl>
                  </p:cond>
                </p:stCondLst>
                <p:endSync evt="end" delay="0">
                  <p:rtn val="all"/>
                </p:endSync>
                <p:childTnLst>
                  <p:par>
                    <p:cTn id="86" fill="hold" nodeType="clickPar">
                      <p:stCondLst>
                        <p:cond delay="0"/>
                      </p:stCondLst>
                      <p:childTnLst>
                        <p:par>
                          <p:cTn id="87" fill="hold" nodeType="withGroup">
                            <p:stCondLst>
                              <p:cond delay="0"/>
                            </p:stCondLst>
                            <p:childTnLst>
                              <p:par>
                                <p:cTn id="88" presetID="42" presetClass="path" presetSubtype="0" fill="hold" nodeType="withEffect">
                                  <p:stCondLst>
                                    <p:cond delay="0"/>
                                  </p:stCondLst>
                                  <p:childTnLst>
                                    <p:animMotion origin="layout" path="M -0.99688 0.34699 L -0.99688 0.34699 " pathEditMode="fixed" rAng="0" ptsTypes="AA">
                                      <p:cBhvr>
                                        <p:cTn id="89" dur="10" fill="hold"/>
                                        <p:tgtEl>
                                          <p:spTgt spid="438305"/>
                                        </p:tgtEl>
                                        <p:attrNameLst>
                                          <p:attrName>ppt_x</p:attrName>
                                          <p:attrName>ppt_y</p:attrName>
                                        </p:attrNameLst>
                                      </p:cBhvr>
                                      <p:rCtr x="0" y="0"/>
                                    </p:animMotion>
                                  </p:childTnLst>
                                </p:cTn>
                              </p:par>
                              <p:par>
                                <p:cTn id="90" presetID="3" presetClass="entr" presetSubtype="0" fill="hold" grpId="0" nodeType="withEffect">
                                  <p:stCondLst>
                                    <p:cond delay="0"/>
                                  </p:stCondLst>
                                  <p:childTnLst>
                                    <p:set>
                                      <p:cBhvr>
                                        <p:cTn id="91" dur="1" fill="hold">
                                          <p:stCondLst>
                                            <p:cond delay="0"/>
                                          </p:stCondLst>
                                        </p:cTn>
                                        <p:tgtEl>
                                          <p:spTgt spid="438285"/>
                                        </p:tgtEl>
                                        <p:attrNameLst>
                                          <p:attrName>style.visibility</p:attrName>
                                        </p:attrNameLst>
                                      </p:cBhvr>
                                      <p:to>
                                        <p:strVal val="visible"/>
                                      </p:to>
                                    </p:set>
                                  </p:childTnLst>
                                </p:cTn>
                              </p:par>
                              <p:par>
                                <p:cTn id="92" presetID="10" presetClass="entr" presetSubtype="0" fill="hold" nodeType="withEffect">
                                  <p:stCondLst>
                                    <p:cond delay="0"/>
                                  </p:stCondLst>
                                  <p:childTnLst>
                                    <p:set>
                                      <p:cBhvr>
                                        <p:cTn id="93" dur="1" fill="hold">
                                          <p:stCondLst>
                                            <p:cond delay="0"/>
                                          </p:stCondLst>
                                        </p:cTn>
                                        <p:tgtEl>
                                          <p:spTgt spid="438305"/>
                                        </p:tgtEl>
                                        <p:attrNameLst>
                                          <p:attrName>style.visibility</p:attrName>
                                        </p:attrNameLst>
                                      </p:cBhvr>
                                      <p:to>
                                        <p:strVal val="visible"/>
                                      </p:to>
                                    </p:set>
                                    <p:animEffect transition="in" filter="fade">
                                      <p:cBhvr>
                                        <p:cTn id="94" dur="200"/>
                                        <p:tgtEl>
                                          <p:spTgt spid="438305"/>
                                        </p:tgtEl>
                                      </p:cBhvr>
                                    </p:animEffect>
                                  </p:childTnLst>
                                  <p:subTnLst>
                                    <p:audio>
                                      <p:cMediaNode>
                                        <p:cTn display="0" masterRel="sameClick">
                                          <p:stCondLst>
                                            <p:cond evt="begin" delay="0">
                                              <p:tn val="92"/>
                                            </p:cond>
                                          </p:stCondLst>
                                          <p:endCondLst>
                                            <p:cond evt="onStopAudio" delay="0">
                                              <p:tgtEl>
                                                <p:sldTgt/>
                                              </p:tgtEl>
                                            </p:cond>
                                          </p:endCondLst>
                                        </p:cTn>
                                        <p:tgtEl>
                                          <p:sndTgt r:embed="rId4" name="Buzzer.wav"/>
                                        </p:tgtEl>
                                      </p:cMediaNode>
                                    </p:audio>
                                  </p:subTnLst>
                                </p:cTn>
                              </p:par>
                            </p:childTnLst>
                          </p:cTn>
                        </p:par>
                        <p:par>
                          <p:cTn id="95" fill="hold" nodeType="afterGroup">
                            <p:stCondLst>
                              <p:cond delay="200"/>
                            </p:stCondLst>
                            <p:childTnLst>
                              <p:par>
                                <p:cTn id="96" presetID="10" presetClass="exit" presetSubtype="0" fill="hold" nodeType="afterEffect">
                                  <p:stCondLst>
                                    <p:cond delay="500"/>
                                  </p:stCondLst>
                                  <p:childTnLst>
                                    <p:animEffect transition="out" filter="fade">
                                      <p:cBhvr>
                                        <p:cTn id="97" dur="200"/>
                                        <p:tgtEl>
                                          <p:spTgt spid="438305"/>
                                        </p:tgtEl>
                                      </p:cBhvr>
                                    </p:animEffect>
                                    <p:set>
                                      <p:cBhvr>
                                        <p:cTn id="98" dur="1" fill="hold">
                                          <p:stCondLst>
                                            <p:cond delay="199"/>
                                          </p:stCondLst>
                                        </p:cTn>
                                        <p:tgtEl>
                                          <p:spTgt spid="438305"/>
                                        </p:tgtEl>
                                        <p:attrNameLst>
                                          <p:attrName>style.visibility</p:attrName>
                                        </p:attrNameLst>
                                      </p:cBhvr>
                                      <p:to>
                                        <p:strVal val="hidden"/>
                                      </p:to>
                                    </p:set>
                                  </p:childTnLst>
                                </p:cTn>
                              </p:par>
                            </p:childTnLst>
                          </p:cTn>
                        </p:par>
                      </p:childTnLst>
                    </p:cTn>
                  </p:par>
                </p:childTnLst>
              </p:cTn>
              <p:nextCondLst>
                <p:cond evt="onClick" delay="0">
                  <p:tgtEl>
                    <p:spTgt spid="438288"/>
                  </p:tgtEl>
                </p:cond>
              </p:nextCondLst>
            </p:seq>
            <p:seq concurrent="1" nextAc="seek">
              <p:cTn id="99" restart="whenNotActive" fill="hold" evtFilter="cancelBubble" nodeType="interactiveSeq">
                <p:stCondLst>
                  <p:cond evt="onClick" delay="0">
                    <p:tgtEl>
                      <p:spTgt spid="438297"/>
                    </p:tgtEl>
                  </p:cond>
                </p:stCondLst>
                <p:endSync evt="end" delay="0">
                  <p:rtn val="all"/>
                </p:endSync>
                <p:childTnLst>
                  <p:par>
                    <p:cTn id="100" fill="hold" nodeType="clickPar">
                      <p:stCondLst>
                        <p:cond delay="0"/>
                      </p:stCondLst>
                      <p:childTnLst>
                        <p:par>
                          <p:cTn id="101" fill="hold" nodeType="withGroup">
                            <p:stCondLst>
                              <p:cond delay="0"/>
                            </p:stCondLst>
                            <p:childTnLst>
                              <p:par>
                                <p:cTn id="102" presetID="12" presetClass="exit" presetSubtype="1" fill="hold" nodeType="clickEffect">
                                  <p:stCondLst>
                                    <p:cond delay="0"/>
                                  </p:stCondLst>
                                  <p:childTnLst>
                                    <p:animEffect transition="out" filter="slide(fromTop)">
                                      <p:cBhvr>
                                        <p:cTn id="103" dur="300"/>
                                        <p:tgtEl>
                                          <p:spTgt spid="438297"/>
                                        </p:tgtEl>
                                      </p:cBhvr>
                                    </p:animEffect>
                                    <p:set>
                                      <p:cBhvr>
                                        <p:cTn id="104" dur="1" fill="hold">
                                          <p:stCondLst>
                                            <p:cond delay="299"/>
                                          </p:stCondLst>
                                        </p:cTn>
                                        <p:tgtEl>
                                          <p:spTgt spid="438297"/>
                                        </p:tgtEl>
                                        <p:attrNameLst>
                                          <p:attrName>style.visibility</p:attrName>
                                        </p:attrNameLst>
                                      </p:cBhvr>
                                      <p:to>
                                        <p:strVal val="hidden"/>
                                      </p:to>
                                    </p:set>
                                  </p:childTnLst>
                                  <p:subTnLst>
                                    <p:audio>
                                      <p:cMediaNode>
                                        <p:cTn display="0" masterRel="sameClick">
                                          <p:stCondLst>
                                            <p:cond evt="begin" delay="0">
                                              <p:tn val="102"/>
                                            </p:cond>
                                          </p:stCondLst>
                                          <p:endCondLst>
                                            <p:cond evt="onStopAudio" delay="0">
                                              <p:tgtEl>
                                                <p:sldTgt/>
                                              </p:tgtEl>
                                            </p:cond>
                                          </p:endCondLst>
                                        </p:cTn>
                                        <p:tgtEl>
                                          <p:sndTgt r:embed="rId5" name="Ping.wav"/>
                                        </p:tgtEl>
                                      </p:cMediaNode>
                                    </p:audio>
                                  </p:subTnLst>
                                </p:cTn>
                              </p:par>
                            </p:childTnLst>
                          </p:cTn>
                        </p:par>
                      </p:childTnLst>
                    </p:cTn>
                  </p:par>
                </p:childTnLst>
              </p:cTn>
              <p:nextCondLst>
                <p:cond evt="onClick" delay="0">
                  <p:tgtEl>
                    <p:spTgt spid="438297"/>
                  </p:tgtEl>
                </p:cond>
              </p:nextCondLst>
            </p:seq>
            <p:seq concurrent="1" nextAc="seek">
              <p:cTn id="105" restart="whenNotActive" fill="hold" evtFilter="cancelBubble" nodeType="interactiveSeq">
                <p:stCondLst>
                  <p:cond evt="onClick" delay="0">
                    <p:tgtEl>
                      <p:spTgt spid="438298"/>
                    </p:tgtEl>
                  </p:cond>
                </p:stCondLst>
                <p:endSync evt="end" delay="0">
                  <p:rtn val="all"/>
                </p:endSync>
                <p:childTnLst>
                  <p:par>
                    <p:cTn id="106" fill="hold" nodeType="clickPar">
                      <p:stCondLst>
                        <p:cond delay="0"/>
                      </p:stCondLst>
                      <p:childTnLst>
                        <p:par>
                          <p:cTn id="107" fill="hold" nodeType="withGroup">
                            <p:stCondLst>
                              <p:cond delay="0"/>
                            </p:stCondLst>
                            <p:childTnLst>
                              <p:par>
                                <p:cTn id="108" presetID="12" presetClass="exit" presetSubtype="1" fill="hold" nodeType="clickEffect">
                                  <p:stCondLst>
                                    <p:cond delay="0"/>
                                  </p:stCondLst>
                                  <p:childTnLst>
                                    <p:animEffect transition="out" filter="slide(fromTop)">
                                      <p:cBhvr>
                                        <p:cTn id="109" dur="300"/>
                                        <p:tgtEl>
                                          <p:spTgt spid="438298"/>
                                        </p:tgtEl>
                                      </p:cBhvr>
                                    </p:animEffect>
                                    <p:set>
                                      <p:cBhvr>
                                        <p:cTn id="110" dur="1" fill="hold">
                                          <p:stCondLst>
                                            <p:cond delay="299"/>
                                          </p:stCondLst>
                                        </p:cTn>
                                        <p:tgtEl>
                                          <p:spTgt spid="438298"/>
                                        </p:tgtEl>
                                        <p:attrNameLst>
                                          <p:attrName>style.visibility</p:attrName>
                                        </p:attrNameLst>
                                      </p:cBhvr>
                                      <p:to>
                                        <p:strVal val="hidden"/>
                                      </p:to>
                                    </p:set>
                                  </p:childTnLst>
                                  <p:subTnLst>
                                    <p:audio>
                                      <p:cMediaNode>
                                        <p:cTn display="0" masterRel="sameClick">
                                          <p:stCondLst>
                                            <p:cond evt="begin" delay="0">
                                              <p:tn val="108"/>
                                            </p:cond>
                                          </p:stCondLst>
                                          <p:endCondLst>
                                            <p:cond evt="onStopAudio" delay="0">
                                              <p:tgtEl>
                                                <p:sldTgt/>
                                              </p:tgtEl>
                                            </p:cond>
                                          </p:endCondLst>
                                        </p:cTn>
                                        <p:tgtEl>
                                          <p:sndTgt r:embed="rId5" name="Ping.wav"/>
                                        </p:tgtEl>
                                      </p:cMediaNode>
                                    </p:audio>
                                  </p:subTnLst>
                                </p:cTn>
                              </p:par>
                            </p:childTnLst>
                          </p:cTn>
                        </p:par>
                      </p:childTnLst>
                    </p:cTn>
                  </p:par>
                </p:childTnLst>
              </p:cTn>
              <p:nextCondLst>
                <p:cond evt="onClick" delay="0">
                  <p:tgtEl>
                    <p:spTgt spid="438298"/>
                  </p:tgtEl>
                </p:cond>
              </p:nextCondLst>
            </p:seq>
            <p:seq concurrent="1" nextAc="seek">
              <p:cTn id="111" restart="whenNotActive" fill="hold" evtFilter="cancelBubble" nodeType="interactiveSeq">
                <p:stCondLst>
                  <p:cond evt="onClick" delay="0">
                    <p:tgtEl>
                      <p:spTgt spid="438299"/>
                    </p:tgtEl>
                  </p:cond>
                </p:stCondLst>
                <p:endSync evt="end" delay="0">
                  <p:rtn val="all"/>
                </p:endSync>
                <p:childTnLst>
                  <p:par>
                    <p:cTn id="112" fill="hold" nodeType="clickPar">
                      <p:stCondLst>
                        <p:cond delay="0"/>
                      </p:stCondLst>
                      <p:childTnLst>
                        <p:par>
                          <p:cTn id="113" fill="hold" nodeType="withGroup">
                            <p:stCondLst>
                              <p:cond delay="0"/>
                            </p:stCondLst>
                            <p:childTnLst>
                              <p:par>
                                <p:cTn id="114" presetID="12" presetClass="exit" presetSubtype="1" fill="hold" nodeType="clickEffect">
                                  <p:stCondLst>
                                    <p:cond delay="0"/>
                                  </p:stCondLst>
                                  <p:childTnLst>
                                    <p:animEffect transition="out" filter="slide(fromTop)">
                                      <p:cBhvr>
                                        <p:cTn id="115" dur="300"/>
                                        <p:tgtEl>
                                          <p:spTgt spid="438299"/>
                                        </p:tgtEl>
                                      </p:cBhvr>
                                    </p:animEffect>
                                    <p:set>
                                      <p:cBhvr>
                                        <p:cTn id="116" dur="1" fill="hold">
                                          <p:stCondLst>
                                            <p:cond delay="299"/>
                                          </p:stCondLst>
                                        </p:cTn>
                                        <p:tgtEl>
                                          <p:spTgt spid="438299"/>
                                        </p:tgtEl>
                                        <p:attrNameLst>
                                          <p:attrName>style.visibility</p:attrName>
                                        </p:attrNameLst>
                                      </p:cBhvr>
                                      <p:to>
                                        <p:strVal val="hidden"/>
                                      </p:to>
                                    </p:set>
                                  </p:childTnLst>
                                  <p:subTnLst>
                                    <p:audio>
                                      <p:cMediaNode>
                                        <p:cTn display="0" masterRel="sameClick">
                                          <p:stCondLst>
                                            <p:cond evt="begin" delay="0">
                                              <p:tn val="114"/>
                                            </p:cond>
                                          </p:stCondLst>
                                          <p:endCondLst>
                                            <p:cond evt="onStopAudio" delay="0">
                                              <p:tgtEl>
                                                <p:sldTgt/>
                                              </p:tgtEl>
                                            </p:cond>
                                          </p:endCondLst>
                                        </p:cTn>
                                        <p:tgtEl>
                                          <p:sndTgt r:embed="rId5" name="Ping.wav"/>
                                        </p:tgtEl>
                                      </p:cMediaNode>
                                    </p:audio>
                                  </p:subTnLst>
                                </p:cTn>
                              </p:par>
                            </p:childTnLst>
                          </p:cTn>
                        </p:par>
                      </p:childTnLst>
                    </p:cTn>
                  </p:par>
                </p:childTnLst>
              </p:cTn>
              <p:nextCondLst>
                <p:cond evt="onClick" delay="0">
                  <p:tgtEl>
                    <p:spTgt spid="438299"/>
                  </p:tgtEl>
                </p:cond>
              </p:nextCondLst>
            </p:seq>
            <p:seq concurrent="1" nextAc="seek">
              <p:cTn id="117" restart="whenNotActive" fill="hold" evtFilter="cancelBubble" nodeType="interactiveSeq">
                <p:stCondLst>
                  <p:cond evt="onClick" delay="0">
                    <p:tgtEl>
                      <p:spTgt spid="438300"/>
                    </p:tgtEl>
                  </p:cond>
                </p:stCondLst>
                <p:endSync evt="end" delay="0">
                  <p:rtn val="all"/>
                </p:endSync>
                <p:childTnLst>
                  <p:par>
                    <p:cTn id="118" fill="hold" nodeType="clickPar">
                      <p:stCondLst>
                        <p:cond delay="0"/>
                      </p:stCondLst>
                      <p:childTnLst>
                        <p:par>
                          <p:cTn id="119" fill="hold" nodeType="withGroup">
                            <p:stCondLst>
                              <p:cond delay="0"/>
                            </p:stCondLst>
                            <p:childTnLst>
                              <p:par>
                                <p:cTn id="120" presetID="12" presetClass="exit" presetSubtype="1" fill="hold" nodeType="clickEffect">
                                  <p:stCondLst>
                                    <p:cond delay="0"/>
                                  </p:stCondLst>
                                  <p:childTnLst>
                                    <p:animEffect transition="out" filter="slide(fromTop)">
                                      <p:cBhvr>
                                        <p:cTn id="121" dur="300"/>
                                        <p:tgtEl>
                                          <p:spTgt spid="438300"/>
                                        </p:tgtEl>
                                      </p:cBhvr>
                                    </p:animEffect>
                                    <p:set>
                                      <p:cBhvr>
                                        <p:cTn id="122" dur="1" fill="hold">
                                          <p:stCondLst>
                                            <p:cond delay="299"/>
                                          </p:stCondLst>
                                        </p:cTn>
                                        <p:tgtEl>
                                          <p:spTgt spid="438300"/>
                                        </p:tgtEl>
                                        <p:attrNameLst>
                                          <p:attrName>style.visibility</p:attrName>
                                        </p:attrNameLst>
                                      </p:cBhvr>
                                      <p:to>
                                        <p:strVal val="hidden"/>
                                      </p:to>
                                    </p:set>
                                  </p:childTnLst>
                                  <p:subTnLst>
                                    <p:audio>
                                      <p:cMediaNode>
                                        <p:cTn display="0" masterRel="sameClick">
                                          <p:stCondLst>
                                            <p:cond evt="begin" delay="0">
                                              <p:tn val="120"/>
                                            </p:cond>
                                          </p:stCondLst>
                                          <p:endCondLst>
                                            <p:cond evt="onStopAudio" delay="0">
                                              <p:tgtEl>
                                                <p:sldTgt/>
                                              </p:tgtEl>
                                            </p:cond>
                                          </p:endCondLst>
                                        </p:cTn>
                                        <p:tgtEl>
                                          <p:sndTgt r:embed="rId5" name="Ping.wav"/>
                                        </p:tgtEl>
                                      </p:cMediaNode>
                                    </p:audio>
                                  </p:subTnLst>
                                </p:cTn>
                              </p:par>
                            </p:childTnLst>
                          </p:cTn>
                        </p:par>
                      </p:childTnLst>
                    </p:cTn>
                  </p:par>
                </p:childTnLst>
              </p:cTn>
              <p:nextCondLst>
                <p:cond evt="onClick" delay="0">
                  <p:tgtEl>
                    <p:spTgt spid="438300"/>
                  </p:tgtEl>
                </p:cond>
              </p:nextCondLst>
            </p:seq>
            <p:seq concurrent="1" nextAc="seek">
              <p:cTn id="123" restart="whenNotActive" fill="hold" evtFilter="cancelBubble" nodeType="interactiveSeq">
                <p:stCondLst>
                  <p:cond evt="onClick" delay="0">
                    <p:tgtEl>
                      <p:spTgt spid="438301"/>
                    </p:tgtEl>
                  </p:cond>
                </p:stCondLst>
                <p:endSync evt="end" delay="0">
                  <p:rtn val="all"/>
                </p:endSync>
                <p:childTnLst>
                  <p:par>
                    <p:cTn id="124" fill="hold" nodeType="clickPar">
                      <p:stCondLst>
                        <p:cond delay="0"/>
                      </p:stCondLst>
                      <p:childTnLst>
                        <p:par>
                          <p:cTn id="125" fill="hold" nodeType="withGroup">
                            <p:stCondLst>
                              <p:cond delay="0"/>
                            </p:stCondLst>
                            <p:childTnLst>
                              <p:par>
                                <p:cTn id="126" presetID="12" presetClass="exit" presetSubtype="1" fill="hold" nodeType="clickEffect">
                                  <p:stCondLst>
                                    <p:cond delay="0"/>
                                  </p:stCondLst>
                                  <p:childTnLst>
                                    <p:animEffect transition="out" filter="slide(fromTop)">
                                      <p:cBhvr>
                                        <p:cTn id="127" dur="300"/>
                                        <p:tgtEl>
                                          <p:spTgt spid="438301"/>
                                        </p:tgtEl>
                                      </p:cBhvr>
                                    </p:animEffect>
                                    <p:set>
                                      <p:cBhvr>
                                        <p:cTn id="128" dur="1" fill="hold">
                                          <p:stCondLst>
                                            <p:cond delay="299"/>
                                          </p:stCondLst>
                                        </p:cTn>
                                        <p:tgtEl>
                                          <p:spTgt spid="438301"/>
                                        </p:tgtEl>
                                        <p:attrNameLst>
                                          <p:attrName>style.visibility</p:attrName>
                                        </p:attrNameLst>
                                      </p:cBhvr>
                                      <p:to>
                                        <p:strVal val="hidden"/>
                                      </p:to>
                                    </p:set>
                                  </p:childTnLst>
                                  <p:subTnLst>
                                    <p:audio>
                                      <p:cMediaNode>
                                        <p:cTn display="0" masterRel="sameClick">
                                          <p:stCondLst>
                                            <p:cond evt="begin" delay="0">
                                              <p:tn val="126"/>
                                            </p:cond>
                                          </p:stCondLst>
                                          <p:endCondLst>
                                            <p:cond evt="onStopAudio" delay="0">
                                              <p:tgtEl>
                                                <p:sldTgt/>
                                              </p:tgtEl>
                                            </p:cond>
                                          </p:endCondLst>
                                        </p:cTn>
                                        <p:tgtEl>
                                          <p:sndTgt r:embed="rId5" name="Ping.wav"/>
                                        </p:tgtEl>
                                      </p:cMediaNode>
                                    </p:audio>
                                  </p:subTnLst>
                                </p:cTn>
                              </p:par>
                            </p:childTnLst>
                          </p:cTn>
                        </p:par>
                      </p:childTnLst>
                    </p:cTn>
                  </p:par>
                </p:childTnLst>
              </p:cTn>
              <p:nextCondLst>
                <p:cond evt="onClick" delay="0">
                  <p:tgtEl>
                    <p:spTgt spid="438301"/>
                  </p:tgtEl>
                </p:cond>
              </p:nextCondLst>
            </p:seq>
            <p:seq concurrent="1" nextAc="seek">
              <p:cTn id="129" restart="whenNotActive" fill="hold" evtFilter="cancelBubble" nodeType="interactiveSeq">
                <p:stCondLst>
                  <p:cond evt="onClick" delay="0">
                    <p:tgtEl>
                      <p:spTgt spid="438302"/>
                    </p:tgtEl>
                  </p:cond>
                </p:stCondLst>
                <p:endSync evt="end" delay="0">
                  <p:rtn val="all"/>
                </p:endSync>
                <p:childTnLst>
                  <p:par>
                    <p:cTn id="130" fill="hold" nodeType="clickPar">
                      <p:stCondLst>
                        <p:cond delay="0"/>
                      </p:stCondLst>
                      <p:childTnLst>
                        <p:par>
                          <p:cTn id="131" fill="hold" nodeType="withGroup">
                            <p:stCondLst>
                              <p:cond delay="0"/>
                            </p:stCondLst>
                            <p:childTnLst>
                              <p:par>
                                <p:cTn id="132" presetID="12" presetClass="exit" presetSubtype="1" fill="hold" nodeType="clickEffect">
                                  <p:stCondLst>
                                    <p:cond delay="0"/>
                                  </p:stCondLst>
                                  <p:childTnLst>
                                    <p:animEffect transition="out" filter="slide(fromTop)">
                                      <p:cBhvr>
                                        <p:cTn id="133" dur="400"/>
                                        <p:tgtEl>
                                          <p:spTgt spid="438302"/>
                                        </p:tgtEl>
                                      </p:cBhvr>
                                    </p:animEffect>
                                    <p:set>
                                      <p:cBhvr>
                                        <p:cTn id="134" dur="1" fill="hold">
                                          <p:stCondLst>
                                            <p:cond delay="399"/>
                                          </p:stCondLst>
                                        </p:cTn>
                                        <p:tgtEl>
                                          <p:spTgt spid="438302"/>
                                        </p:tgtEl>
                                        <p:attrNameLst>
                                          <p:attrName>style.visibility</p:attrName>
                                        </p:attrNameLst>
                                      </p:cBhvr>
                                      <p:to>
                                        <p:strVal val="hidden"/>
                                      </p:to>
                                    </p:set>
                                  </p:childTnLst>
                                  <p:subTnLst>
                                    <p:audio>
                                      <p:cMediaNode>
                                        <p:cTn display="0" masterRel="sameClick">
                                          <p:stCondLst>
                                            <p:cond evt="begin" delay="0">
                                              <p:tn val="132"/>
                                            </p:cond>
                                          </p:stCondLst>
                                          <p:endCondLst>
                                            <p:cond evt="onStopAudio" delay="0">
                                              <p:tgtEl>
                                                <p:sldTgt/>
                                              </p:tgtEl>
                                            </p:cond>
                                          </p:endCondLst>
                                        </p:cTn>
                                        <p:tgtEl>
                                          <p:sndTgt r:embed="rId5" name="Ping.wav"/>
                                        </p:tgtEl>
                                      </p:cMediaNode>
                                    </p:audio>
                                  </p:subTnLst>
                                </p:cTn>
                              </p:par>
                            </p:childTnLst>
                          </p:cTn>
                        </p:par>
                      </p:childTnLst>
                    </p:cTn>
                  </p:par>
                </p:childTnLst>
              </p:cTn>
              <p:nextCondLst>
                <p:cond evt="onClick" delay="0">
                  <p:tgtEl>
                    <p:spTgt spid="438302"/>
                  </p:tgtEl>
                </p:cond>
              </p:nextCondLst>
            </p:seq>
            <p:seq concurrent="1" nextAc="seek">
              <p:cTn id="135" restart="whenNotActive" fill="hold" evtFilter="cancelBubble" nodeType="interactiveSeq">
                <p:stCondLst>
                  <p:cond evt="onClick" delay="0">
                    <p:tgtEl>
                      <p:spTgt spid="438303"/>
                    </p:tgtEl>
                  </p:cond>
                </p:stCondLst>
                <p:endSync evt="end" delay="0">
                  <p:rtn val="all"/>
                </p:endSync>
                <p:childTnLst>
                  <p:par>
                    <p:cTn id="136" fill="hold" nodeType="clickPar">
                      <p:stCondLst>
                        <p:cond delay="0"/>
                      </p:stCondLst>
                      <p:childTnLst>
                        <p:par>
                          <p:cTn id="137" fill="hold" nodeType="withGroup">
                            <p:stCondLst>
                              <p:cond delay="0"/>
                            </p:stCondLst>
                            <p:childTnLst>
                              <p:par>
                                <p:cTn id="138" presetID="12" presetClass="exit" presetSubtype="1" fill="hold" nodeType="clickEffect">
                                  <p:stCondLst>
                                    <p:cond delay="0"/>
                                  </p:stCondLst>
                                  <p:childTnLst>
                                    <p:animEffect transition="out" filter="slide(fromTop)">
                                      <p:cBhvr>
                                        <p:cTn id="139" dur="300"/>
                                        <p:tgtEl>
                                          <p:spTgt spid="438303"/>
                                        </p:tgtEl>
                                      </p:cBhvr>
                                    </p:animEffect>
                                    <p:set>
                                      <p:cBhvr>
                                        <p:cTn id="140" dur="1" fill="hold">
                                          <p:stCondLst>
                                            <p:cond delay="299"/>
                                          </p:stCondLst>
                                        </p:cTn>
                                        <p:tgtEl>
                                          <p:spTgt spid="438303"/>
                                        </p:tgtEl>
                                        <p:attrNameLst>
                                          <p:attrName>style.visibility</p:attrName>
                                        </p:attrNameLst>
                                      </p:cBhvr>
                                      <p:to>
                                        <p:strVal val="hidden"/>
                                      </p:to>
                                    </p:set>
                                  </p:childTnLst>
                                  <p:subTnLst>
                                    <p:audio>
                                      <p:cMediaNode>
                                        <p:cTn display="0" masterRel="sameClick">
                                          <p:stCondLst>
                                            <p:cond evt="begin" delay="0">
                                              <p:tn val="138"/>
                                            </p:cond>
                                          </p:stCondLst>
                                          <p:endCondLst>
                                            <p:cond evt="onStopAudio" delay="0">
                                              <p:tgtEl>
                                                <p:sldTgt/>
                                              </p:tgtEl>
                                            </p:cond>
                                          </p:endCondLst>
                                        </p:cTn>
                                        <p:tgtEl>
                                          <p:sndTgt r:embed="rId5" name="Ping.wav"/>
                                        </p:tgtEl>
                                      </p:cMediaNode>
                                    </p:audio>
                                  </p:subTnLst>
                                </p:cTn>
                              </p:par>
                            </p:childTnLst>
                          </p:cTn>
                        </p:par>
                      </p:childTnLst>
                    </p:cTn>
                  </p:par>
                </p:childTnLst>
              </p:cTn>
              <p:nextCondLst>
                <p:cond evt="onClick" delay="0">
                  <p:tgtEl>
                    <p:spTgt spid="438303"/>
                  </p:tgtEl>
                </p:cond>
              </p:nextCondLst>
            </p:seq>
            <p:seq concurrent="1" nextAc="seek">
              <p:cTn id="141" restart="whenNotActive" fill="hold" evtFilter="cancelBubble" nodeType="interactiveSeq">
                <p:stCondLst>
                  <p:cond evt="onClick" delay="0">
                    <p:tgtEl>
                      <p:spTgt spid="438304"/>
                    </p:tgtEl>
                  </p:cond>
                </p:stCondLst>
                <p:endSync evt="end" delay="0">
                  <p:rtn val="all"/>
                </p:endSync>
                <p:childTnLst>
                  <p:par>
                    <p:cTn id="142" fill="hold" nodeType="clickPar">
                      <p:stCondLst>
                        <p:cond delay="0"/>
                      </p:stCondLst>
                      <p:childTnLst>
                        <p:par>
                          <p:cTn id="143" fill="hold" nodeType="withGroup">
                            <p:stCondLst>
                              <p:cond delay="0"/>
                            </p:stCondLst>
                            <p:childTnLst>
                              <p:par>
                                <p:cTn id="144" presetID="12" presetClass="exit" presetSubtype="1" fill="hold" nodeType="clickEffect">
                                  <p:stCondLst>
                                    <p:cond delay="0"/>
                                  </p:stCondLst>
                                  <p:childTnLst>
                                    <p:animEffect transition="out" filter="slide(fromTop)">
                                      <p:cBhvr>
                                        <p:cTn id="145" dur="300"/>
                                        <p:tgtEl>
                                          <p:spTgt spid="438304"/>
                                        </p:tgtEl>
                                      </p:cBhvr>
                                    </p:animEffect>
                                    <p:set>
                                      <p:cBhvr>
                                        <p:cTn id="146" dur="1" fill="hold">
                                          <p:stCondLst>
                                            <p:cond delay="299"/>
                                          </p:stCondLst>
                                        </p:cTn>
                                        <p:tgtEl>
                                          <p:spTgt spid="438304"/>
                                        </p:tgtEl>
                                        <p:attrNameLst>
                                          <p:attrName>style.visibility</p:attrName>
                                        </p:attrNameLst>
                                      </p:cBhvr>
                                      <p:to>
                                        <p:strVal val="hidden"/>
                                      </p:to>
                                    </p:set>
                                  </p:childTnLst>
                                  <p:subTnLst>
                                    <p:audio>
                                      <p:cMediaNode>
                                        <p:cTn display="0" masterRel="sameClick">
                                          <p:stCondLst>
                                            <p:cond evt="begin" delay="0">
                                              <p:tn val="144"/>
                                            </p:cond>
                                          </p:stCondLst>
                                          <p:endCondLst>
                                            <p:cond evt="onStopAudio" delay="0">
                                              <p:tgtEl>
                                                <p:sldTgt/>
                                              </p:tgtEl>
                                            </p:cond>
                                          </p:endCondLst>
                                        </p:cTn>
                                        <p:tgtEl>
                                          <p:sndTgt r:embed="rId5" name="Ping.wav"/>
                                        </p:tgtEl>
                                      </p:cMediaNode>
                                    </p:audio>
                                  </p:subTnLst>
                                </p:cTn>
                              </p:par>
                            </p:childTnLst>
                          </p:cTn>
                        </p:par>
                      </p:childTnLst>
                    </p:cTn>
                  </p:par>
                </p:childTnLst>
              </p:cTn>
              <p:nextCondLst>
                <p:cond evt="onClick" delay="0">
                  <p:tgtEl>
                    <p:spTgt spid="438304"/>
                  </p:tgtEl>
                </p:cond>
              </p:nextCondLst>
            </p:seq>
            <p:seq concurrent="1" nextAc="seek">
              <p:cTn id="147" restart="whenNotActive" fill="hold" evtFilter="cancelBubble" nodeType="interactiveSeq">
                <p:stCondLst>
                  <p:cond evt="onClick" delay="0">
                    <p:tgtEl>
                      <p:spTgt spid="438331"/>
                    </p:tgtEl>
                  </p:cond>
                </p:stCondLst>
                <p:endSync evt="end" delay="0">
                  <p:rtn val="all"/>
                </p:endSync>
                <p:childTnLst>
                  <p:par>
                    <p:cTn id="148" fill="hold" nodeType="clickPar">
                      <p:stCondLst>
                        <p:cond delay="0"/>
                      </p:stCondLst>
                      <p:childTnLst>
                        <p:par>
                          <p:cTn id="149" fill="hold" nodeType="withGroup">
                            <p:stCondLst>
                              <p:cond delay="0"/>
                            </p:stCondLst>
                            <p:childTnLst>
                              <p:par>
                                <p:cTn id="150" presetID="42" presetClass="path" presetSubtype="0" fill="hold" nodeType="clickEffect">
                                  <p:stCondLst>
                                    <p:cond delay="0"/>
                                  </p:stCondLst>
                                  <p:childTnLst>
                                    <p:animMotion origin="layout" path="M -0.97014 -0.19352 L -0.97014 -0.19352 " pathEditMode="fixed" rAng="0" ptsTypes="AA">
                                      <p:cBhvr>
                                        <p:cTn id="151" dur="10" fill="hold"/>
                                        <p:tgtEl>
                                          <p:spTgt spid="438297"/>
                                        </p:tgtEl>
                                        <p:attrNameLst>
                                          <p:attrName>ppt_x</p:attrName>
                                          <p:attrName>ppt_y</p:attrName>
                                        </p:attrNameLst>
                                      </p:cBhvr>
                                      <p:rCtr x="0" y="0"/>
                                    </p:animMotion>
                                  </p:childTnLst>
                                </p:cTn>
                              </p:par>
                              <p:par>
                                <p:cTn id="152" presetID="42" presetClass="path" presetSubtype="0" fill="hold" nodeType="withEffect">
                                  <p:stCondLst>
                                    <p:cond delay="0"/>
                                  </p:stCondLst>
                                  <p:childTnLst>
                                    <p:animMotion origin="layout" path="M -0.97014 -0.19352 L -0.97014 -0.19352 " pathEditMode="fixed" rAng="0" ptsTypes="AA">
                                      <p:cBhvr>
                                        <p:cTn id="153" dur="10" fill="hold"/>
                                        <p:tgtEl>
                                          <p:spTgt spid="438303"/>
                                        </p:tgtEl>
                                        <p:attrNameLst>
                                          <p:attrName>ppt_x</p:attrName>
                                          <p:attrName>ppt_y</p:attrName>
                                        </p:attrNameLst>
                                      </p:cBhvr>
                                      <p:rCtr x="0" y="0"/>
                                    </p:animMotion>
                                  </p:childTnLst>
                                </p:cTn>
                              </p:par>
                              <p:par>
                                <p:cTn id="154" presetID="42" presetClass="path" presetSubtype="0" fill="hold" nodeType="withEffect">
                                  <p:stCondLst>
                                    <p:cond delay="0"/>
                                  </p:stCondLst>
                                  <p:childTnLst>
                                    <p:animMotion origin="layout" path="M -0.97014 -0.19353 L -0.97014 -0.19353 " pathEditMode="fixed" rAng="0" ptsTypes="AA">
                                      <p:cBhvr>
                                        <p:cTn id="155" dur="10" fill="hold"/>
                                        <p:tgtEl>
                                          <p:spTgt spid="438302"/>
                                        </p:tgtEl>
                                        <p:attrNameLst>
                                          <p:attrName>ppt_x</p:attrName>
                                          <p:attrName>ppt_y</p:attrName>
                                        </p:attrNameLst>
                                      </p:cBhvr>
                                      <p:rCtr x="0" y="0"/>
                                    </p:animMotion>
                                  </p:childTnLst>
                                </p:cTn>
                              </p:par>
                              <p:par>
                                <p:cTn id="156" presetID="42" presetClass="path" presetSubtype="0" fill="hold" nodeType="withEffect">
                                  <p:stCondLst>
                                    <p:cond delay="0"/>
                                  </p:stCondLst>
                                  <p:childTnLst>
                                    <p:animMotion origin="layout" path="M -0.97014 -0.19353 L -0.97014 -0.19353 " pathEditMode="fixed" rAng="0" ptsTypes="AA">
                                      <p:cBhvr>
                                        <p:cTn id="157" dur="10" fill="hold"/>
                                        <p:tgtEl>
                                          <p:spTgt spid="438301"/>
                                        </p:tgtEl>
                                        <p:attrNameLst>
                                          <p:attrName>ppt_x</p:attrName>
                                          <p:attrName>ppt_y</p:attrName>
                                        </p:attrNameLst>
                                      </p:cBhvr>
                                      <p:rCtr x="0" y="0"/>
                                    </p:animMotion>
                                  </p:childTnLst>
                                </p:cTn>
                              </p:par>
                              <p:par>
                                <p:cTn id="158" presetID="42" presetClass="path" presetSubtype="0" fill="hold" nodeType="withEffect">
                                  <p:stCondLst>
                                    <p:cond delay="0"/>
                                  </p:stCondLst>
                                  <p:childTnLst>
                                    <p:animMotion origin="layout" path="M -0.97013 -0.19352 L -0.97013 -0.19352 " pathEditMode="fixed" rAng="0" ptsTypes="AA">
                                      <p:cBhvr>
                                        <p:cTn id="159" dur="10" fill="hold"/>
                                        <p:tgtEl>
                                          <p:spTgt spid="438300"/>
                                        </p:tgtEl>
                                        <p:attrNameLst>
                                          <p:attrName>ppt_x</p:attrName>
                                          <p:attrName>ppt_y</p:attrName>
                                        </p:attrNameLst>
                                      </p:cBhvr>
                                      <p:rCtr x="0" y="0"/>
                                    </p:animMotion>
                                  </p:childTnLst>
                                </p:cTn>
                              </p:par>
                              <p:par>
                                <p:cTn id="160" presetID="42" presetClass="path" presetSubtype="0" fill="hold" nodeType="withEffect">
                                  <p:stCondLst>
                                    <p:cond delay="0"/>
                                  </p:stCondLst>
                                  <p:childTnLst>
                                    <p:animMotion origin="layout" path="M -0.97013 -0.19352 L -0.97013 -0.19352 " pathEditMode="fixed" rAng="0" ptsTypes="AA">
                                      <p:cBhvr>
                                        <p:cTn id="161" dur="10" fill="hold"/>
                                        <p:tgtEl>
                                          <p:spTgt spid="438299"/>
                                        </p:tgtEl>
                                        <p:attrNameLst>
                                          <p:attrName>ppt_x</p:attrName>
                                          <p:attrName>ppt_y</p:attrName>
                                        </p:attrNameLst>
                                      </p:cBhvr>
                                      <p:rCtr x="0" y="0"/>
                                    </p:animMotion>
                                  </p:childTnLst>
                                </p:cTn>
                              </p:par>
                              <p:par>
                                <p:cTn id="162" presetID="42" presetClass="path" presetSubtype="0" fill="hold" nodeType="withEffect">
                                  <p:stCondLst>
                                    <p:cond delay="0"/>
                                  </p:stCondLst>
                                  <p:childTnLst>
                                    <p:animMotion origin="layout" path="M -0.97013 -0.19352 L -0.97013 -0.19352 " pathEditMode="fixed" rAng="0" ptsTypes="AA">
                                      <p:cBhvr>
                                        <p:cTn id="163" dur="10" fill="hold"/>
                                        <p:tgtEl>
                                          <p:spTgt spid="438298"/>
                                        </p:tgtEl>
                                        <p:attrNameLst>
                                          <p:attrName>ppt_x</p:attrName>
                                          <p:attrName>ppt_y</p:attrName>
                                        </p:attrNameLst>
                                      </p:cBhvr>
                                      <p:rCtr x="0" y="0"/>
                                    </p:animMotion>
                                  </p:childTnLst>
                                </p:cTn>
                              </p:par>
                              <p:par>
                                <p:cTn id="164" presetID="42" presetClass="path" presetSubtype="0" fill="hold" nodeType="withEffect">
                                  <p:stCondLst>
                                    <p:cond delay="0"/>
                                  </p:stCondLst>
                                  <p:childTnLst>
                                    <p:animMotion origin="layout" path="M -0.97013 -0.19352 L -0.97013 -0.19352 " pathEditMode="fixed" rAng="0" ptsTypes="AA">
                                      <p:cBhvr>
                                        <p:cTn id="165" dur="10" fill="hold"/>
                                        <p:tgtEl>
                                          <p:spTgt spid="438304"/>
                                        </p:tgtEl>
                                        <p:attrNameLst>
                                          <p:attrName>ppt_x</p:attrName>
                                          <p:attrName>ppt_y</p:attrName>
                                        </p:attrNameLst>
                                      </p:cBhvr>
                                      <p:rCtr x="0" y="0"/>
                                    </p:animMotion>
                                  </p:childTnLst>
                                </p:cTn>
                              </p:par>
                              <p:par>
                                <p:cTn id="166" presetID="42" presetClass="path" presetSubtype="0" fill="hold" grpId="1" nodeType="withEffect">
                                  <p:stCondLst>
                                    <p:cond delay="0"/>
                                  </p:stCondLst>
                                  <p:iterate type="lt">
                                    <p:tmPct val="0"/>
                                  </p:iterate>
                                  <p:childTnLst>
                                    <p:animMotion origin="layout" path="M -0.96737 0.41436 L -0.96737 0.41436 " pathEditMode="fixed" rAng="0" ptsTypes="AA">
                                      <p:cBhvr>
                                        <p:cTn id="167" dur="10" fill="hold"/>
                                        <p:tgtEl>
                                          <p:spTgt spid="438335">
                                            <p:bg/>
                                          </p:spTgt>
                                        </p:tgtEl>
                                        <p:attrNameLst>
                                          <p:attrName>ppt_x</p:attrName>
                                          <p:attrName>ppt_y</p:attrName>
                                        </p:attrNameLst>
                                      </p:cBhvr>
                                      <p:rCtr x="0" y="0"/>
                                    </p:animMotion>
                                  </p:childTnLst>
                                </p:cTn>
                              </p:par>
                              <p:par>
                                <p:cTn id="168" presetID="42" presetClass="path" presetSubtype="0" fill="hold" grpId="1" nodeType="withEffect">
                                  <p:stCondLst>
                                    <p:cond delay="0"/>
                                  </p:stCondLst>
                                  <p:iterate type="lt">
                                    <p:tmPct val="0"/>
                                  </p:iterate>
                                  <p:childTnLst>
                                    <p:animMotion origin="layout" path="M -0.9764 0.41436 L -0.9764 0.41436 " pathEditMode="fixed" rAng="0" ptsTypes="AA">
                                      <p:cBhvr>
                                        <p:cTn id="169" dur="10" fill="hold"/>
                                        <p:tgtEl>
                                          <p:spTgt spid="438335">
                                            <p:txEl>
                                              <p:pRg st="0" end="0"/>
                                            </p:txEl>
                                          </p:spTgt>
                                        </p:tgtEl>
                                        <p:attrNameLst>
                                          <p:attrName>ppt_x</p:attrName>
                                          <p:attrName>ppt_y</p:attrName>
                                        </p:attrNameLst>
                                      </p:cBhvr>
                                      <p:rCtr x="0" y="0"/>
                                    </p:animMotion>
                                  </p:childTnLst>
                                </p:cTn>
                              </p:par>
                              <p:par>
                                <p:cTn id="170" presetID="1" presetClass="exit" presetSubtype="0" fill="hold" grpId="2" nodeType="withEffect">
                                  <p:stCondLst>
                                    <p:cond delay="0"/>
                                  </p:stCondLst>
                                  <p:childTnLst>
                                    <p:set>
                                      <p:cBhvr>
                                        <p:cTn id="171" dur="1" fill="hold">
                                          <p:stCondLst>
                                            <p:cond delay="0"/>
                                          </p:stCondLst>
                                        </p:cTn>
                                        <p:tgtEl>
                                          <p:spTgt spid="438335">
                                            <p:txEl>
                                              <p:pRg st="0" end="0"/>
                                            </p:txEl>
                                          </p:spTgt>
                                        </p:tgtEl>
                                        <p:attrNameLst>
                                          <p:attrName>style.visibility</p:attrName>
                                        </p:attrNameLst>
                                      </p:cBhvr>
                                      <p:to>
                                        <p:strVal val="hidden"/>
                                      </p:to>
                                    </p:set>
                                  </p:childTnLst>
                                </p:cTn>
                              </p:par>
                              <p:par>
                                <p:cTn id="172" presetID="1" presetClass="exit" presetSubtype="0" fill="hold" grpId="2" nodeType="withEffect">
                                  <p:stCondLst>
                                    <p:cond delay="0"/>
                                  </p:stCondLst>
                                  <p:childTnLst>
                                    <p:set>
                                      <p:cBhvr>
                                        <p:cTn id="173" dur="1" fill="hold">
                                          <p:stCondLst>
                                            <p:cond delay="0"/>
                                          </p:stCondLst>
                                        </p:cTn>
                                        <p:tgtEl>
                                          <p:spTgt spid="438335">
                                            <p:bg/>
                                          </p:spTgt>
                                        </p:tgtEl>
                                        <p:attrNameLst>
                                          <p:attrName>style.visibility</p:attrName>
                                        </p:attrNameLst>
                                      </p:cBhvr>
                                      <p:to>
                                        <p:strVal val="hidden"/>
                                      </p:to>
                                    </p:set>
                                  </p:childTnLst>
                                </p:cTn>
                              </p:par>
                            </p:childTnLst>
                          </p:cTn>
                        </p:par>
                        <p:par>
                          <p:cTn id="174" fill="hold" nodeType="afterGroup">
                            <p:stCondLst>
                              <p:cond delay="10"/>
                            </p:stCondLst>
                            <p:childTnLst>
                              <p:par>
                                <p:cTn id="175" presetID="12" presetClass="exit" presetSubtype="1" fill="hold" nodeType="afterEffect">
                                  <p:stCondLst>
                                    <p:cond delay="0"/>
                                  </p:stCondLst>
                                  <p:childTnLst>
                                    <p:animEffect transition="out" filter="slide(fromTop)">
                                      <p:cBhvr>
                                        <p:cTn id="176" dur="1000"/>
                                        <p:tgtEl>
                                          <p:spTgt spid="438332"/>
                                        </p:tgtEl>
                                      </p:cBhvr>
                                    </p:animEffect>
                                    <p:set>
                                      <p:cBhvr>
                                        <p:cTn id="177" dur="1" fill="hold">
                                          <p:stCondLst>
                                            <p:cond delay="999"/>
                                          </p:stCondLst>
                                        </p:cTn>
                                        <p:tgtEl>
                                          <p:spTgt spid="438332"/>
                                        </p:tgtEl>
                                        <p:attrNameLst>
                                          <p:attrName>style.visibility</p:attrName>
                                        </p:attrNameLst>
                                      </p:cBhvr>
                                      <p:to>
                                        <p:strVal val="hidden"/>
                                      </p:to>
                                    </p:set>
                                  </p:childTnLst>
                                </p:cTn>
                              </p:par>
                            </p:childTnLst>
                          </p:cTn>
                        </p:par>
                        <p:par>
                          <p:cTn id="178" fill="hold" nodeType="afterGroup">
                            <p:stCondLst>
                              <p:cond delay="1010"/>
                            </p:stCondLst>
                            <p:childTnLst>
                              <p:par>
                                <p:cTn id="179" presetID="10" presetClass="entr" presetSubtype="0" fill="hold" grpId="5" nodeType="afterEffect">
                                  <p:stCondLst>
                                    <p:cond delay="490"/>
                                  </p:stCondLst>
                                  <p:childTnLst>
                                    <p:set>
                                      <p:cBhvr>
                                        <p:cTn id="180" dur="1" fill="hold">
                                          <p:stCondLst>
                                            <p:cond delay="0"/>
                                          </p:stCondLst>
                                        </p:cTn>
                                        <p:tgtEl>
                                          <p:spTgt spid="438335">
                                            <p:bg/>
                                          </p:spTgt>
                                        </p:tgtEl>
                                        <p:attrNameLst>
                                          <p:attrName>style.visibility</p:attrName>
                                        </p:attrNameLst>
                                      </p:cBhvr>
                                      <p:to>
                                        <p:strVal val="visible"/>
                                      </p:to>
                                    </p:set>
                                    <p:animEffect transition="in" filter="fade">
                                      <p:cBhvr>
                                        <p:cTn id="181" dur="500"/>
                                        <p:tgtEl>
                                          <p:spTgt spid="438335">
                                            <p:bg/>
                                          </p:spTgt>
                                        </p:tgtEl>
                                      </p:cBhvr>
                                    </p:animEffect>
                                  </p:childTnLst>
                                </p:cTn>
                              </p:par>
                            </p:childTnLst>
                          </p:cTn>
                        </p:par>
                        <p:par>
                          <p:cTn id="182" fill="hold" nodeType="afterGroup">
                            <p:stCondLst>
                              <p:cond delay="2000"/>
                            </p:stCondLst>
                            <p:childTnLst>
                              <p:par>
                                <p:cTn id="183" presetID="10" presetClass="entr" presetSubtype="0" fill="hold" grpId="4" nodeType="afterEffect">
                                  <p:stCondLst>
                                    <p:cond delay="0"/>
                                  </p:stCondLst>
                                  <p:iterate type="lt">
                                    <p:tmPct val="0"/>
                                  </p:iterate>
                                  <p:childTnLst>
                                    <p:set>
                                      <p:cBhvr>
                                        <p:cTn id="184" dur="1" fill="hold">
                                          <p:stCondLst>
                                            <p:cond delay="0"/>
                                          </p:stCondLst>
                                        </p:cTn>
                                        <p:tgtEl>
                                          <p:spTgt spid="438335">
                                            <p:txEl>
                                              <p:pRg st="0" end="0"/>
                                            </p:txEl>
                                          </p:spTgt>
                                        </p:tgtEl>
                                        <p:attrNameLst>
                                          <p:attrName>style.visibility</p:attrName>
                                        </p:attrNameLst>
                                      </p:cBhvr>
                                      <p:to>
                                        <p:strVal val="visible"/>
                                      </p:to>
                                    </p:set>
                                    <p:animEffect transition="in" filter="fade">
                                      <p:cBhvr>
                                        <p:cTn id="185" dur="500"/>
                                        <p:tgtEl>
                                          <p:spTgt spid="438335">
                                            <p:txEl>
                                              <p:pRg st="0" end="0"/>
                                            </p:txEl>
                                          </p:spTgt>
                                        </p:tgtEl>
                                      </p:cBhvr>
                                    </p:animEffect>
                                  </p:childTnLst>
                                </p:cTn>
                              </p:par>
                            </p:childTnLst>
                          </p:cTn>
                        </p:par>
                        <p:par>
                          <p:cTn id="186" fill="hold" nodeType="afterGroup">
                            <p:stCondLst>
                              <p:cond delay="2500"/>
                            </p:stCondLst>
                            <p:childTnLst>
                              <p:par>
                                <p:cTn id="187" presetID="27" presetClass="entr" presetSubtype="0" fill="hold" grpId="3" nodeType="afterEffect">
                                  <p:stCondLst>
                                    <p:cond delay="0"/>
                                  </p:stCondLst>
                                  <p:iterate type="lt">
                                    <p:tmPct val="50000"/>
                                  </p:iterate>
                                  <p:childTnLst>
                                    <p:set>
                                      <p:cBhvr>
                                        <p:cTn id="188" dur="1" fill="hold">
                                          <p:stCondLst>
                                            <p:cond delay="0"/>
                                          </p:stCondLst>
                                        </p:cTn>
                                        <p:tgtEl>
                                          <p:spTgt spid="438335">
                                            <p:txEl>
                                              <p:pRg st="0" end="0"/>
                                            </p:txEl>
                                          </p:spTgt>
                                        </p:tgtEl>
                                        <p:attrNameLst>
                                          <p:attrName>style.visibility</p:attrName>
                                        </p:attrNameLst>
                                      </p:cBhvr>
                                      <p:to>
                                        <p:strVal val="visible"/>
                                      </p:to>
                                    </p:set>
                                    <p:anim calcmode="discrete" valueType="clr">
                                      <p:cBhvr override="childStyle">
                                        <p:cTn id="189" dur="80"/>
                                        <p:tgtEl>
                                          <p:spTgt spid="438335">
                                            <p:txEl>
                                              <p:pRg st="0" end="0"/>
                                            </p:txEl>
                                          </p:spTgt>
                                        </p:tgtEl>
                                        <p:attrNameLst>
                                          <p:attrName>style.color</p:attrName>
                                        </p:attrNameLst>
                                      </p:cBhvr>
                                      <p:tavLst>
                                        <p:tav tm="0">
                                          <p:val>
                                            <p:clrVal>
                                              <a:srgbClr val="CC9900"/>
                                            </p:clrVal>
                                          </p:val>
                                        </p:tav>
                                        <p:tav tm="50000">
                                          <p:val>
                                            <p:clrVal>
                                              <a:srgbClr val="663300"/>
                                            </p:clrVal>
                                          </p:val>
                                        </p:tav>
                                      </p:tavLst>
                                    </p:anim>
                                    <p:anim calcmode="discrete" valueType="clr">
                                      <p:cBhvr>
                                        <p:cTn id="190" dur="80"/>
                                        <p:tgtEl>
                                          <p:spTgt spid="438335">
                                            <p:txEl>
                                              <p:pRg st="0" end="0"/>
                                            </p:txEl>
                                          </p:spTgt>
                                        </p:tgtEl>
                                        <p:attrNameLst>
                                          <p:attrName>fillcolor</p:attrName>
                                        </p:attrNameLst>
                                      </p:cBhvr>
                                      <p:tavLst>
                                        <p:tav tm="0">
                                          <p:val>
                                            <p:clrVal>
                                              <a:schemeClr val="accent2"/>
                                            </p:clrVal>
                                          </p:val>
                                        </p:tav>
                                        <p:tav tm="50000">
                                          <p:val>
                                            <p:clrVal>
                                              <a:schemeClr val="hlink"/>
                                            </p:clrVal>
                                          </p:val>
                                        </p:tav>
                                      </p:tavLst>
                                    </p:anim>
                                    <p:set>
                                      <p:cBhvr>
                                        <p:cTn id="191" dur="80"/>
                                        <p:tgtEl>
                                          <p:spTgt spid="438335">
                                            <p:txEl>
                                              <p:pRg st="0" end="0"/>
                                            </p:txEl>
                                          </p:spTgt>
                                        </p:tgtEl>
                                        <p:attrNameLst>
                                          <p:attrName>fill.type</p:attrName>
                                        </p:attrNameLst>
                                      </p:cBhvr>
                                      <p:to>
                                        <p:strVal val="solid"/>
                                      </p:to>
                                    </p:set>
                                  </p:childTnLst>
                                </p:cTn>
                              </p:par>
                            </p:childTnLst>
                          </p:cTn>
                        </p:par>
                      </p:childTnLst>
                    </p:cTn>
                  </p:par>
                </p:childTnLst>
              </p:cTn>
              <p:nextCondLst>
                <p:cond evt="onClick" delay="0">
                  <p:tgtEl>
                    <p:spTgt spid="438331"/>
                  </p:tgtEl>
                </p:cond>
              </p:nextCondLst>
            </p:seq>
            <p:seq concurrent="1" nextAc="seek">
              <p:cTn id="192" restart="whenNotActive" fill="hold" evtFilter="cancelBubble" nodeType="interactiveSeq">
                <p:stCondLst>
                  <p:cond evt="onClick" delay="0">
                    <p:tgtEl>
                      <p:spTgt spid="438336"/>
                    </p:tgtEl>
                  </p:cond>
                </p:stCondLst>
                <p:endSync evt="end" delay="0">
                  <p:rtn val="all"/>
                </p:endSync>
                <p:childTnLst>
                  <p:par>
                    <p:cTn id="193" fill="hold" nodeType="clickPar">
                      <p:stCondLst>
                        <p:cond delay="0"/>
                      </p:stCondLst>
                      <p:childTnLst>
                        <p:par>
                          <p:cTn id="194" fill="hold" nodeType="withGroup">
                            <p:stCondLst>
                              <p:cond delay="0"/>
                            </p:stCondLst>
                            <p:childTnLst>
                              <p:par>
                                <p:cTn id="195" presetID="3" presetClass="entr" presetSubtype="0" fill="hold" grpId="1" nodeType="clickEffect">
                                  <p:stCondLst>
                                    <p:cond delay="0"/>
                                  </p:stCondLst>
                                  <p:childTnLst>
                                    <p:set>
                                      <p:cBhvr>
                                        <p:cTn id="196" dur="1" fill="hold">
                                          <p:stCondLst>
                                            <p:cond delay="0"/>
                                          </p:stCondLst>
                                        </p:cTn>
                                        <p:tgtEl>
                                          <p:spTgt spid="438286"/>
                                        </p:tgtEl>
                                        <p:attrNameLst>
                                          <p:attrName>style.visibility</p:attrName>
                                        </p:attrNameLst>
                                      </p:cBhvr>
                                      <p:to>
                                        <p:strVal val="visible"/>
                                      </p:to>
                                    </p:set>
                                  </p:childTnLst>
                                </p:cTn>
                              </p:par>
                              <p:par>
                                <p:cTn id="197" presetID="3" presetClass="exit" presetSubtype="0" fill="hold" grpId="2" nodeType="withEffect">
                                  <p:stCondLst>
                                    <p:cond delay="0"/>
                                  </p:stCondLst>
                                  <p:childTnLst>
                                    <p:set>
                                      <p:cBhvr>
                                        <p:cTn id="198" dur="1" fill="hold">
                                          <p:stCondLst>
                                            <p:cond delay="0"/>
                                          </p:stCondLst>
                                        </p:cTn>
                                        <p:tgtEl>
                                          <p:spTgt spid="438287"/>
                                        </p:tgtEl>
                                        <p:attrNameLst>
                                          <p:attrName>style.visibility</p:attrName>
                                        </p:attrNameLst>
                                      </p:cBhvr>
                                      <p:to>
                                        <p:strVal val="hidden"/>
                                      </p:to>
                                    </p:set>
                                  </p:childTnLst>
                                </p:cTn>
                              </p:par>
                              <p:par>
                                <p:cTn id="199" presetID="3" presetClass="exit" presetSubtype="0" fill="hold" grpId="1" nodeType="withEffect">
                                  <p:stCondLst>
                                    <p:cond delay="0"/>
                                  </p:stCondLst>
                                  <p:childTnLst>
                                    <p:set>
                                      <p:cBhvr>
                                        <p:cTn id="200" dur="1" fill="hold">
                                          <p:stCondLst>
                                            <p:cond delay="0"/>
                                          </p:stCondLst>
                                        </p:cTn>
                                        <p:tgtEl>
                                          <p:spTgt spid="438288"/>
                                        </p:tgtEl>
                                        <p:attrNameLst>
                                          <p:attrName>style.visibility</p:attrName>
                                        </p:attrNameLst>
                                      </p:cBhvr>
                                      <p:to>
                                        <p:strVal val="hidden"/>
                                      </p:to>
                                    </p:set>
                                  </p:childTnLst>
                                </p:cTn>
                              </p:par>
                              <p:par>
                                <p:cTn id="201" presetID="3" presetClass="exit" presetSubtype="0" fill="hold" grpId="1" nodeType="withEffect">
                                  <p:stCondLst>
                                    <p:cond delay="0"/>
                                  </p:stCondLst>
                                  <p:childTnLst>
                                    <p:set>
                                      <p:cBhvr>
                                        <p:cTn id="202" dur="1" fill="hold">
                                          <p:stCondLst>
                                            <p:cond delay="0"/>
                                          </p:stCondLst>
                                        </p:cTn>
                                        <p:tgtEl>
                                          <p:spTgt spid="438283"/>
                                        </p:tgtEl>
                                        <p:attrNameLst>
                                          <p:attrName>style.visibility</p:attrName>
                                        </p:attrNameLst>
                                      </p:cBhvr>
                                      <p:to>
                                        <p:strVal val="hidden"/>
                                      </p:to>
                                    </p:set>
                                  </p:childTnLst>
                                </p:cTn>
                              </p:par>
                              <p:par>
                                <p:cTn id="203" presetID="3" presetClass="exit" presetSubtype="0" fill="hold" grpId="1" nodeType="withEffect">
                                  <p:stCondLst>
                                    <p:cond delay="0"/>
                                  </p:stCondLst>
                                  <p:childTnLst>
                                    <p:set>
                                      <p:cBhvr>
                                        <p:cTn id="204" dur="1" fill="hold">
                                          <p:stCondLst>
                                            <p:cond delay="0"/>
                                          </p:stCondLst>
                                        </p:cTn>
                                        <p:tgtEl>
                                          <p:spTgt spid="438284"/>
                                        </p:tgtEl>
                                        <p:attrNameLst>
                                          <p:attrName>style.visibility</p:attrName>
                                        </p:attrNameLst>
                                      </p:cBhvr>
                                      <p:to>
                                        <p:strVal val="hidden"/>
                                      </p:to>
                                    </p:set>
                                  </p:childTnLst>
                                </p:cTn>
                              </p:par>
                              <p:par>
                                <p:cTn id="205" presetID="3" presetClass="exit" presetSubtype="0" fill="hold" grpId="1" nodeType="withEffect">
                                  <p:stCondLst>
                                    <p:cond delay="0"/>
                                  </p:stCondLst>
                                  <p:childTnLst>
                                    <p:set>
                                      <p:cBhvr>
                                        <p:cTn id="206" dur="1" fill="hold">
                                          <p:stCondLst>
                                            <p:cond delay="0"/>
                                          </p:stCondLst>
                                        </p:cTn>
                                        <p:tgtEl>
                                          <p:spTgt spid="438285"/>
                                        </p:tgtEl>
                                        <p:attrNameLst>
                                          <p:attrName>style.visibility</p:attrName>
                                        </p:attrNameLst>
                                      </p:cBhvr>
                                      <p:to>
                                        <p:strVal val="hidden"/>
                                      </p:to>
                                    </p:set>
                                  </p:childTnLst>
                                </p:cTn>
                              </p:par>
                            </p:childTnLst>
                          </p:cTn>
                        </p:par>
                      </p:childTnLst>
                    </p:cTn>
                  </p:par>
                </p:childTnLst>
              </p:cTn>
              <p:nextCondLst>
                <p:cond evt="onClick" delay="0">
                  <p:tgtEl>
                    <p:spTgt spid="438336"/>
                  </p:tgtEl>
                </p:cond>
              </p:nextCondLst>
            </p:seq>
            <p:seq concurrent="1" nextAc="seek">
              <p:cTn id="207" restart="whenNotActive" fill="hold" evtFilter="cancelBubble" nodeType="interactiveSeq">
                <p:stCondLst>
                  <p:cond evt="onClick" delay="0">
                    <p:tgtEl>
                      <p:spTgt spid="78"/>
                    </p:tgtEl>
                  </p:cond>
                </p:stCondLst>
                <p:endSync evt="end" delay="0">
                  <p:rtn val="all"/>
                </p:endSync>
                <p:childTnLst>
                  <p:par>
                    <p:cTn id="208" fill="hold">
                      <p:stCondLst>
                        <p:cond delay="0"/>
                      </p:stCondLst>
                      <p:childTnLst>
                        <p:par>
                          <p:cTn id="209" fill="hold">
                            <p:stCondLst>
                              <p:cond delay="0"/>
                            </p:stCondLst>
                            <p:childTnLst>
                              <p:par>
                                <p:cTn id="210" presetID="10" presetClass="exit" presetSubtype="0" fill="hold" grpId="0" nodeType="afterEffect">
                                  <p:stCondLst>
                                    <p:cond delay="0"/>
                                  </p:stCondLst>
                                  <p:iterate type="lt">
                                    <p:tmPct val="0"/>
                                  </p:iterate>
                                  <p:childTnLst>
                                    <p:animEffect transition="out" filter="fade">
                                      <p:cBhvr>
                                        <p:cTn id="211" dur="500"/>
                                        <p:tgtEl>
                                          <p:spTgt spid="438335">
                                            <p:txEl>
                                              <p:pRg st="0" end="0"/>
                                            </p:txEl>
                                          </p:spTgt>
                                        </p:tgtEl>
                                      </p:cBhvr>
                                    </p:animEffect>
                                    <p:set>
                                      <p:cBhvr>
                                        <p:cTn id="212" dur="1" fill="hold">
                                          <p:stCondLst>
                                            <p:cond delay="499"/>
                                          </p:stCondLst>
                                        </p:cTn>
                                        <p:tgtEl>
                                          <p:spTgt spid="438335">
                                            <p:txEl>
                                              <p:pRg st="0" end="0"/>
                                            </p:txEl>
                                          </p:spTgt>
                                        </p:tgtEl>
                                        <p:attrNameLst>
                                          <p:attrName>style.visibility</p:attrName>
                                        </p:attrNameLst>
                                      </p:cBhvr>
                                      <p:to>
                                        <p:strVal val="hidden"/>
                                      </p:to>
                                    </p:set>
                                  </p:childTnLst>
                                </p:cTn>
                              </p:par>
                            </p:childTnLst>
                          </p:cTn>
                        </p:par>
                        <p:par>
                          <p:cTn id="213" fill="hold">
                            <p:stCondLst>
                              <p:cond delay="500"/>
                            </p:stCondLst>
                            <p:childTnLst>
                              <p:par>
                                <p:cTn id="214" presetID="10" presetClass="exit" presetSubtype="0" fill="hold" grpId="0" nodeType="afterEffect">
                                  <p:stCondLst>
                                    <p:cond delay="0"/>
                                  </p:stCondLst>
                                  <p:iterate type="lt">
                                    <p:tmPct val="0"/>
                                  </p:iterate>
                                  <p:childTnLst>
                                    <p:animEffect transition="out" filter="fade">
                                      <p:cBhvr>
                                        <p:cTn id="215" dur="500"/>
                                        <p:tgtEl>
                                          <p:spTgt spid="438335">
                                            <p:bg/>
                                          </p:spTgt>
                                        </p:tgtEl>
                                      </p:cBhvr>
                                    </p:animEffect>
                                    <p:set>
                                      <p:cBhvr>
                                        <p:cTn id="216" dur="1" fill="hold">
                                          <p:stCondLst>
                                            <p:cond delay="499"/>
                                          </p:stCondLst>
                                        </p:cTn>
                                        <p:tgtEl>
                                          <p:spTgt spid="438335">
                                            <p:bg/>
                                          </p:spTgt>
                                        </p:tgtEl>
                                        <p:attrNameLst>
                                          <p:attrName>style.visibility</p:attrName>
                                        </p:attrNameLst>
                                      </p:cBhvr>
                                      <p:to>
                                        <p:strVal val="hidden"/>
                                      </p:to>
                                    </p:set>
                                  </p:childTnLst>
                                </p:cTn>
                              </p:par>
                            </p:childTnLst>
                          </p:cTn>
                        </p:par>
                      </p:childTnLst>
                    </p:cTn>
                  </p:par>
                </p:childTnLst>
              </p:cTn>
              <p:nextCondLst>
                <p:cond evt="onClick" delay="0">
                  <p:tgtEl>
                    <p:spTgt spid="78"/>
                  </p:tgtEl>
                </p:cond>
              </p:nextCondLst>
            </p:seq>
          </p:childTnLst>
        </p:cTn>
      </p:par>
    </p:tnLst>
    <p:bldLst>
      <p:bldP spid="438275" grpId="0" animBg="1"/>
      <p:bldP spid="438276" grpId="0" animBg="1"/>
      <p:bldP spid="438277" grpId="0" animBg="1"/>
      <p:bldP spid="438278" grpId="0" animBg="1"/>
      <p:bldP spid="438279" grpId="0" animBg="1"/>
      <p:bldP spid="438280" grpId="0" animBg="1"/>
      <p:bldP spid="438281" grpId="0" animBg="1"/>
      <p:bldP spid="438282" grpId="0" animBg="1"/>
      <p:bldP spid="438283" grpId="0" animBg="1"/>
      <p:bldP spid="438283" grpId="1" animBg="1"/>
      <p:bldP spid="438284" grpId="0" animBg="1"/>
      <p:bldP spid="438284" grpId="1" animBg="1"/>
      <p:bldP spid="438285" grpId="0" animBg="1"/>
      <p:bldP spid="438285" grpId="1" animBg="1"/>
      <p:bldP spid="438286" grpId="0" animBg="1"/>
      <p:bldP spid="438286" grpId="1" animBg="1"/>
      <p:bldP spid="438287" grpId="0" animBg="1"/>
      <p:bldP spid="438287" grpId="1" animBg="1"/>
      <p:bldP spid="438287" grpId="2" animBg="1"/>
      <p:bldP spid="438288" grpId="0" animBg="1"/>
      <p:bldP spid="438288" grpId="1" animBg="1"/>
      <p:bldP spid="438289" grpId="0" animBg="1"/>
      <p:bldP spid="438290" grpId="0" animBg="1"/>
      <p:bldP spid="438291" grpId="0" animBg="1"/>
      <p:bldP spid="438292" grpId="0" animBg="1"/>
      <p:bldP spid="438293" grpId="0" animBg="1"/>
      <p:bldP spid="438294" grpId="0" animBg="1"/>
      <p:bldP spid="438295" grpId="0" animBg="1"/>
      <p:bldP spid="438296" grpId="0" animBg="1"/>
      <p:bldP spid="438335" grpId="0" build="allAtOnce" animBg="1" autoUpdateAnimBg="0"/>
      <p:bldP spid="438335" grpId="1" build="allAtOnce" animBg="1" autoUpdateAnimBg="0"/>
      <p:bldP spid="438335" grpId="2" build="allAtOnce" animBg="1" autoUpdateAnimBg="0"/>
      <p:bldP spid="438335" grpId="3" build="allAtOnce" autoUpdateAnimBg="0"/>
      <p:bldP spid="438335" grpId="4" build="allAtOnce" autoUpdateAnimBg="0"/>
      <p:bldP spid="438335" grpId="5" build="allAtOnce" animBg="1"/>
    </p:bldLst>
  </p:timing>
</p:sld>
</file>

<file path=ppt/theme/theme1.xml><?xml version="1.0" encoding="utf-8"?>
<a:theme xmlns:a="http://schemas.openxmlformats.org/drawingml/2006/main" name="Default Design">
  <a:themeElements>
    <a:clrScheme name="WORLDSTRIDES FSC">
      <a:dk1>
        <a:sysClr val="windowText" lastClr="000000"/>
      </a:dk1>
      <a:lt1>
        <a:sysClr val="window" lastClr="FFFFFF"/>
      </a:lt1>
      <a:dk2>
        <a:srgbClr val="1F497D"/>
      </a:dk2>
      <a:lt2>
        <a:srgbClr val="EEECE1"/>
      </a:lt2>
      <a:accent1>
        <a:srgbClr val="26547E"/>
      </a:accent1>
      <a:accent2>
        <a:srgbClr val="5EAEAF"/>
      </a:accent2>
      <a:accent3>
        <a:srgbClr val="9ACC68"/>
      </a:accent3>
      <a:accent4>
        <a:srgbClr val="FF964F"/>
      </a:accent4>
      <a:accent5>
        <a:srgbClr val="AD956B"/>
      </a:accent5>
      <a:accent6>
        <a:srgbClr val="7A003D"/>
      </a:accent6>
      <a:hlink>
        <a:srgbClr val="7F7F7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000000"/>
        </a:dk1>
        <a:lt1>
          <a:srgbClr val="FDF9CA"/>
        </a:lt1>
        <a:dk2>
          <a:srgbClr val="000000"/>
        </a:dk2>
        <a:lt2>
          <a:srgbClr val="808080"/>
        </a:lt2>
        <a:accent1>
          <a:srgbClr val="2D3194"/>
        </a:accent1>
        <a:accent2>
          <a:srgbClr val="0089D1"/>
        </a:accent2>
        <a:accent3>
          <a:srgbClr val="FEFBE1"/>
        </a:accent3>
        <a:accent4>
          <a:srgbClr val="000000"/>
        </a:accent4>
        <a:accent5>
          <a:srgbClr val="ADADC8"/>
        </a:accent5>
        <a:accent6>
          <a:srgbClr val="007CBD"/>
        </a:accent6>
        <a:hlink>
          <a:srgbClr val="FFDD00"/>
        </a:hlink>
        <a:folHlink>
          <a:srgbClr val="EC2126"/>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Family Feud Master">
  <a:themeElements>
    <a:clrScheme name="Family Feud Bible Edition v1.5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Family Feud Bible Edition v1.5">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outerShdw blurRad="38100" dist="38100" dir="2700000" algn="tl">
                <a:srgbClr val="000000">
                  <a:alpha val="43137"/>
                </a:srgbClr>
              </a:outerShdw>
            </a:effectLst>
            <a:latin typeface="Tahom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outerShdw blurRad="38100" dist="38100" dir="2700000" algn="tl">
                <a:srgbClr val="000000">
                  <a:alpha val="43137"/>
                </a:srgbClr>
              </a:outerShdw>
            </a:effectLst>
            <a:latin typeface="Tahoma" pitchFamily="34" charset="0"/>
          </a:defRPr>
        </a:defPPr>
      </a:lstStyle>
    </a:lnDef>
  </a:objectDefaults>
  <a:extraClrSchemeLst>
    <a:extraClrScheme>
      <a:clrScheme name="Family Feud Bible Edition v1.5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Family Feud Bible Edition v1.5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Family Feud Bible Edition v1.5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Family Feud Bible Edition v1.5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Family Feud Bible Edition v1.5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Family Feud Bible Edition v1.5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Family Feud Bible Edition v1.5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Family Feud Bible Edition v1.5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Family Feud Bible Edition v1.5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Family Feud Bible Edition v1.5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Family Feud Bible Edition v1.5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Family Feud Bible Edition v1.5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23313</TotalTime>
  <Words>364</Words>
  <Application>Microsoft Office PowerPoint</Application>
  <PresentationFormat>On-screen Show (4:3)</PresentationFormat>
  <Paragraphs>155</Paragraphs>
  <Slides>6</Slides>
  <Notes>5</Notes>
  <HiddenSlides>0</HiddenSlides>
  <MMClips>1</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6</vt:i4>
      </vt:variant>
    </vt:vector>
  </HeadingPairs>
  <TitlesOfParts>
    <vt:vector size="19" baseType="lpstr">
      <vt:lpstr>Arial</vt:lpstr>
      <vt:lpstr>Arial Black</vt:lpstr>
      <vt:lpstr>Arial Narrow</vt:lpstr>
      <vt:lpstr>Calibri</vt:lpstr>
      <vt:lpstr>Corpid C1s SCd Bold</vt:lpstr>
      <vt:lpstr>Corpid C1s SCd Light</vt:lpstr>
      <vt:lpstr>Corpid C1s SCd Regular</vt:lpstr>
      <vt:lpstr>Impact</vt:lpstr>
      <vt:lpstr>Symbol</vt:lpstr>
      <vt:lpstr>Tahoma</vt:lpstr>
      <vt:lpstr>Verdana</vt:lpstr>
      <vt:lpstr>Default Design</vt:lpstr>
      <vt:lpstr>Family Feud Master</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Timothy Robinson</dc:creator>
  <cp:lastModifiedBy>Lauren Perpetua</cp:lastModifiedBy>
  <cp:revision>848</cp:revision>
  <cp:lastPrinted>2018-10-13T18:05:17Z</cp:lastPrinted>
  <dcterms:created xsi:type="dcterms:W3CDTF">2016-03-03T21:29:57Z</dcterms:created>
  <dcterms:modified xsi:type="dcterms:W3CDTF">2018-10-27T15:57:46Z</dcterms:modified>
</cp:coreProperties>
</file>